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vml" ContentType="application/vnd.openxmlformats-officedocument.vmlDrawing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55" r:id="rId1"/>
  </p:sldMasterIdLst>
  <p:notesMasterIdLst>
    <p:notesMasterId r:id="rId71"/>
  </p:notesMasterIdLst>
  <p:handoutMasterIdLst>
    <p:handoutMasterId r:id="rId72"/>
  </p:handoutMasterIdLst>
  <p:sldIdLst>
    <p:sldId id="256" r:id="rId2"/>
    <p:sldId id="333" r:id="rId3"/>
    <p:sldId id="257" r:id="rId4"/>
    <p:sldId id="258" r:id="rId5"/>
    <p:sldId id="259" r:id="rId6"/>
    <p:sldId id="334" r:id="rId7"/>
    <p:sldId id="260" r:id="rId8"/>
    <p:sldId id="335" r:id="rId9"/>
    <p:sldId id="261" r:id="rId10"/>
    <p:sldId id="262" r:id="rId11"/>
    <p:sldId id="336" r:id="rId12"/>
    <p:sldId id="264" r:id="rId13"/>
    <p:sldId id="265" r:id="rId14"/>
    <p:sldId id="337" r:id="rId15"/>
    <p:sldId id="331" r:id="rId16"/>
    <p:sldId id="267" r:id="rId17"/>
    <p:sldId id="268" r:id="rId18"/>
    <p:sldId id="269" r:id="rId19"/>
    <p:sldId id="353" r:id="rId20"/>
    <p:sldId id="270" r:id="rId21"/>
    <p:sldId id="271" r:id="rId22"/>
    <p:sldId id="338" r:id="rId23"/>
    <p:sldId id="407" r:id="rId24"/>
    <p:sldId id="272" r:id="rId25"/>
    <p:sldId id="339" r:id="rId26"/>
    <p:sldId id="279" r:id="rId27"/>
    <p:sldId id="273" r:id="rId28"/>
    <p:sldId id="275" r:id="rId29"/>
    <p:sldId id="347" r:id="rId30"/>
    <p:sldId id="369" r:id="rId31"/>
    <p:sldId id="370" r:id="rId32"/>
    <p:sldId id="371" r:id="rId33"/>
    <p:sldId id="276" r:id="rId34"/>
    <p:sldId id="277" r:id="rId35"/>
    <p:sldId id="356" r:id="rId36"/>
    <p:sldId id="295" r:id="rId37"/>
    <p:sldId id="340" r:id="rId38"/>
    <p:sldId id="296" r:id="rId39"/>
    <p:sldId id="297" r:id="rId40"/>
    <p:sldId id="341" r:id="rId41"/>
    <p:sldId id="342" r:id="rId42"/>
    <p:sldId id="343" r:id="rId43"/>
    <p:sldId id="354" r:id="rId44"/>
    <p:sldId id="298" r:id="rId45"/>
    <p:sldId id="344" r:id="rId46"/>
    <p:sldId id="345" r:id="rId47"/>
    <p:sldId id="346" r:id="rId48"/>
    <p:sldId id="348" r:id="rId49"/>
    <p:sldId id="307" r:id="rId50"/>
    <p:sldId id="308" r:id="rId51"/>
    <p:sldId id="357" r:id="rId52"/>
    <p:sldId id="358" r:id="rId53"/>
    <p:sldId id="359" r:id="rId54"/>
    <p:sldId id="321" r:id="rId55"/>
    <p:sldId id="349" r:id="rId56"/>
    <p:sldId id="332" r:id="rId57"/>
    <p:sldId id="410" r:id="rId58"/>
    <p:sldId id="325" r:id="rId59"/>
    <p:sldId id="350" r:id="rId60"/>
    <p:sldId id="360" r:id="rId61"/>
    <p:sldId id="361" r:id="rId62"/>
    <p:sldId id="362" r:id="rId63"/>
    <p:sldId id="355" r:id="rId64"/>
    <p:sldId id="363" r:id="rId65"/>
    <p:sldId id="364" r:id="rId66"/>
    <p:sldId id="365" r:id="rId67"/>
    <p:sldId id="366" r:id="rId68"/>
    <p:sldId id="367" r:id="rId69"/>
    <p:sldId id="411" r:id="rId70"/>
  </p:sldIdLst>
  <p:sldSz cx="9144000" cy="6858000" type="screen4x3"/>
  <p:notesSz cx="6858000" cy="9144000"/>
  <p:defaultTextStyle>
    <a:defPPr>
      <a:defRPr lang="zh-CN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22">
          <p15:clr>
            <a:srgbClr val="A4A3A4"/>
          </p15:clr>
        </p15:guide>
        <p15:guide id="2" pos="2863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033" autoAdjust="0"/>
    <p:restoredTop sz="92567" autoAdjust="0"/>
  </p:normalViewPr>
  <p:slideViewPr>
    <p:cSldViewPr>
      <p:cViewPr varScale="1">
        <p:scale>
          <a:sx n="95" d="100"/>
          <a:sy n="95" d="100"/>
        </p:scale>
        <p:origin x="1512" y="176"/>
      </p:cViewPr>
      <p:guideLst>
        <p:guide orient="horz" pos="2122"/>
        <p:guide pos="2863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slide" Target="slides/slide65.xml"/><Relationship Id="rId74" Type="http://schemas.openxmlformats.org/officeDocument/2006/relationships/viewProps" Target="viewProps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tableStyles" Target="tableStyles.xml"/><Relationship Id="rId7" Type="http://schemas.openxmlformats.org/officeDocument/2006/relationships/slide" Target="slides/slide6.xml"/><Relationship Id="rId71" Type="http://schemas.openxmlformats.org/officeDocument/2006/relationships/notesMaster" Target="notesMasters/notesMaster1.xml"/></Relationships>
</file>

<file path=ppt/drawings/_rels/vmlDrawing1.v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4.emf"/><Relationship Id="rId1" Type="http://schemas.openxmlformats.org/officeDocument/2006/relationships/image" Target="../media/image3.emf"/></Relationships>
</file>

<file path=ppt/drawings/_rels/vmlDrawing10.vml.rels><?xml version="1.0" encoding="UTF-8" standalone="yes"?>
<Relationships xmlns="http://schemas.openxmlformats.org/package/2006/relationships"><Relationship Id="rId8" Type="http://schemas.openxmlformats.org/officeDocument/2006/relationships/image" Target="../media/image50.emf"/><Relationship Id="rId13" Type="http://schemas.openxmlformats.org/officeDocument/2006/relationships/image" Target="../media/image55.emf"/><Relationship Id="rId18" Type="http://schemas.openxmlformats.org/officeDocument/2006/relationships/image" Target="../media/image60.emf"/><Relationship Id="rId26" Type="http://schemas.openxmlformats.org/officeDocument/2006/relationships/image" Target="../media/image68.emf"/><Relationship Id="rId3" Type="http://schemas.openxmlformats.org/officeDocument/2006/relationships/image" Target="../media/image45.emf"/><Relationship Id="rId21" Type="http://schemas.openxmlformats.org/officeDocument/2006/relationships/image" Target="../media/image63.emf"/><Relationship Id="rId7" Type="http://schemas.openxmlformats.org/officeDocument/2006/relationships/image" Target="../media/image49.emf"/><Relationship Id="rId12" Type="http://schemas.openxmlformats.org/officeDocument/2006/relationships/image" Target="../media/image54.emf"/><Relationship Id="rId17" Type="http://schemas.openxmlformats.org/officeDocument/2006/relationships/image" Target="../media/image59.emf"/><Relationship Id="rId25" Type="http://schemas.openxmlformats.org/officeDocument/2006/relationships/image" Target="../media/image67.emf"/><Relationship Id="rId2" Type="http://schemas.openxmlformats.org/officeDocument/2006/relationships/image" Target="../media/image44.emf"/><Relationship Id="rId16" Type="http://schemas.openxmlformats.org/officeDocument/2006/relationships/image" Target="../media/image58.emf"/><Relationship Id="rId20" Type="http://schemas.openxmlformats.org/officeDocument/2006/relationships/image" Target="../media/image62.emf"/><Relationship Id="rId29" Type="http://schemas.openxmlformats.org/officeDocument/2006/relationships/image" Target="../media/image71.emf"/><Relationship Id="rId1" Type="http://schemas.openxmlformats.org/officeDocument/2006/relationships/image" Target="../media/image43.emf"/><Relationship Id="rId6" Type="http://schemas.openxmlformats.org/officeDocument/2006/relationships/image" Target="../media/image48.emf"/><Relationship Id="rId11" Type="http://schemas.openxmlformats.org/officeDocument/2006/relationships/image" Target="../media/image53.emf"/><Relationship Id="rId24" Type="http://schemas.openxmlformats.org/officeDocument/2006/relationships/image" Target="../media/image66.emf"/><Relationship Id="rId5" Type="http://schemas.openxmlformats.org/officeDocument/2006/relationships/image" Target="../media/image47.emf"/><Relationship Id="rId15" Type="http://schemas.openxmlformats.org/officeDocument/2006/relationships/image" Target="../media/image57.emf"/><Relationship Id="rId23" Type="http://schemas.openxmlformats.org/officeDocument/2006/relationships/image" Target="../media/image65.emf"/><Relationship Id="rId28" Type="http://schemas.openxmlformats.org/officeDocument/2006/relationships/image" Target="../media/image70.emf"/><Relationship Id="rId10" Type="http://schemas.openxmlformats.org/officeDocument/2006/relationships/image" Target="../media/image52.emf"/><Relationship Id="rId19" Type="http://schemas.openxmlformats.org/officeDocument/2006/relationships/image" Target="../media/image61.emf"/><Relationship Id="rId4" Type="http://schemas.openxmlformats.org/officeDocument/2006/relationships/image" Target="../media/image46.emf"/><Relationship Id="rId9" Type="http://schemas.openxmlformats.org/officeDocument/2006/relationships/image" Target="../media/image51.emf"/><Relationship Id="rId14" Type="http://schemas.openxmlformats.org/officeDocument/2006/relationships/image" Target="../media/image56.emf"/><Relationship Id="rId22" Type="http://schemas.openxmlformats.org/officeDocument/2006/relationships/image" Target="../media/image64.emf"/><Relationship Id="rId27" Type="http://schemas.openxmlformats.org/officeDocument/2006/relationships/image" Target="../media/image69.emf"/><Relationship Id="rId30" Type="http://schemas.openxmlformats.org/officeDocument/2006/relationships/image" Target="../media/image72.emf"/></Relationships>
</file>

<file path=ppt/drawings/_rels/vmlDrawing11.vml.rels><?xml version="1.0" encoding="UTF-8" standalone="yes"?>
<Relationships xmlns="http://schemas.openxmlformats.org/package/2006/relationships"><Relationship Id="rId2" Type="http://schemas.openxmlformats.org/officeDocument/2006/relationships/image" Target="../media/image74.emf"/><Relationship Id="rId1" Type="http://schemas.openxmlformats.org/officeDocument/2006/relationships/image" Target="../media/image73.emf"/></Relationships>
</file>

<file path=ppt/drawings/_rels/vmlDrawing12.vml.rels><?xml version="1.0" encoding="UTF-8" standalone="yes"?>
<Relationships xmlns="http://schemas.openxmlformats.org/package/2006/relationships"><Relationship Id="rId8" Type="http://schemas.openxmlformats.org/officeDocument/2006/relationships/image" Target="../media/image82.emf"/><Relationship Id="rId3" Type="http://schemas.openxmlformats.org/officeDocument/2006/relationships/image" Target="../media/image77.emf"/><Relationship Id="rId7" Type="http://schemas.openxmlformats.org/officeDocument/2006/relationships/image" Target="../media/image81.emf"/><Relationship Id="rId2" Type="http://schemas.openxmlformats.org/officeDocument/2006/relationships/image" Target="../media/image76.emf"/><Relationship Id="rId1" Type="http://schemas.openxmlformats.org/officeDocument/2006/relationships/image" Target="../media/image75.emf"/><Relationship Id="rId6" Type="http://schemas.openxmlformats.org/officeDocument/2006/relationships/image" Target="../media/image80.emf"/><Relationship Id="rId5" Type="http://schemas.openxmlformats.org/officeDocument/2006/relationships/image" Target="../media/image79.emf"/><Relationship Id="rId4" Type="http://schemas.openxmlformats.org/officeDocument/2006/relationships/image" Target="../media/image78.emf"/></Relationships>
</file>

<file path=ppt/drawings/_rels/vmlDrawing13.vml.rels><?xml version="1.0" encoding="UTF-8" standalone="yes"?>
<Relationships xmlns="http://schemas.openxmlformats.org/package/2006/relationships"><Relationship Id="rId8" Type="http://schemas.openxmlformats.org/officeDocument/2006/relationships/image" Target="../media/image90.emf"/><Relationship Id="rId13" Type="http://schemas.openxmlformats.org/officeDocument/2006/relationships/image" Target="../media/image95.emf"/><Relationship Id="rId18" Type="http://schemas.openxmlformats.org/officeDocument/2006/relationships/image" Target="../media/image100.emf"/><Relationship Id="rId3" Type="http://schemas.openxmlformats.org/officeDocument/2006/relationships/image" Target="../media/image85.emf"/><Relationship Id="rId7" Type="http://schemas.openxmlformats.org/officeDocument/2006/relationships/image" Target="../media/image89.emf"/><Relationship Id="rId12" Type="http://schemas.openxmlformats.org/officeDocument/2006/relationships/image" Target="../media/image94.emf"/><Relationship Id="rId17" Type="http://schemas.openxmlformats.org/officeDocument/2006/relationships/image" Target="../media/image99.emf"/><Relationship Id="rId2" Type="http://schemas.openxmlformats.org/officeDocument/2006/relationships/image" Target="../media/image84.emf"/><Relationship Id="rId16" Type="http://schemas.openxmlformats.org/officeDocument/2006/relationships/image" Target="../media/image98.emf"/><Relationship Id="rId1" Type="http://schemas.openxmlformats.org/officeDocument/2006/relationships/image" Target="../media/image83.emf"/><Relationship Id="rId6" Type="http://schemas.openxmlformats.org/officeDocument/2006/relationships/image" Target="../media/image88.emf"/><Relationship Id="rId11" Type="http://schemas.openxmlformats.org/officeDocument/2006/relationships/image" Target="../media/image93.emf"/><Relationship Id="rId5" Type="http://schemas.openxmlformats.org/officeDocument/2006/relationships/image" Target="../media/image87.emf"/><Relationship Id="rId15" Type="http://schemas.openxmlformats.org/officeDocument/2006/relationships/image" Target="../media/image97.emf"/><Relationship Id="rId10" Type="http://schemas.openxmlformats.org/officeDocument/2006/relationships/image" Target="../media/image92.emf"/><Relationship Id="rId4" Type="http://schemas.openxmlformats.org/officeDocument/2006/relationships/image" Target="../media/image86.emf"/><Relationship Id="rId9" Type="http://schemas.openxmlformats.org/officeDocument/2006/relationships/image" Target="../media/image91.emf"/><Relationship Id="rId14" Type="http://schemas.openxmlformats.org/officeDocument/2006/relationships/image" Target="../media/image96.emf"/></Relationships>
</file>

<file path=ppt/drawings/_rels/vmlDrawing14.vml.rels><?xml version="1.0" encoding="UTF-8" standalone="yes"?>
<Relationships xmlns="http://schemas.openxmlformats.org/package/2006/relationships"><Relationship Id="rId8" Type="http://schemas.openxmlformats.org/officeDocument/2006/relationships/image" Target="../media/image104.emf"/><Relationship Id="rId13" Type="http://schemas.openxmlformats.org/officeDocument/2006/relationships/image" Target="../media/image109.emf"/><Relationship Id="rId18" Type="http://schemas.openxmlformats.org/officeDocument/2006/relationships/image" Target="../media/image114.emf"/><Relationship Id="rId3" Type="http://schemas.openxmlformats.org/officeDocument/2006/relationships/image" Target="../media/image48.emf"/><Relationship Id="rId21" Type="http://schemas.openxmlformats.org/officeDocument/2006/relationships/image" Target="../media/image117.emf"/><Relationship Id="rId7" Type="http://schemas.openxmlformats.org/officeDocument/2006/relationships/image" Target="../media/image103.emf"/><Relationship Id="rId12" Type="http://schemas.openxmlformats.org/officeDocument/2006/relationships/image" Target="../media/image108.emf"/><Relationship Id="rId17" Type="http://schemas.openxmlformats.org/officeDocument/2006/relationships/image" Target="../media/image113.emf"/><Relationship Id="rId25" Type="http://schemas.openxmlformats.org/officeDocument/2006/relationships/image" Target="../media/image121.emf"/><Relationship Id="rId2" Type="http://schemas.openxmlformats.org/officeDocument/2006/relationships/image" Target="../media/image46.emf"/><Relationship Id="rId16" Type="http://schemas.openxmlformats.org/officeDocument/2006/relationships/image" Target="../media/image112.emf"/><Relationship Id="rId20" Type="http://schemas.openxmlformats.org/officeDocument/2006/relationships/image" Target="../media/image116.emf"/><Relationship Id="rId1" Type="http://schemas.openxmlformats.org/officeDocument/2006/relationships/image" Target="../media/image101.emf"/><Relationship Id="rId6" Type="http://schemas.openxmlformats.org/officeDocument/2006/relationships/image" Target="../media/image102.emf"/><Relationship Id="rId11" Type="http://schemas.openxmlformats.org/officeDocument/2006/relationships/image" Target="../media/image107.emf"/><Relationship Id="rId24" Type="http://schemas.openxmlformats.org/officeDocument/2006/relationships/image" Target="../media/image120.emf"/><Relationship Id="rId5" Type="http://schemas.openxmlformats.org/officeDocument/2006/relationships/image" Target="../media/image44.emf"/><Relationship Id="rId15" Type="http://schemas.openxmlformats.org/officeDocument/2006/relationships/image" Target="../media/image111.emf"/><Relationship Id="rId23" Type="http://schemas.openxmlformats.org/officeDocument/2006/relationships/image" Target="../media/image119.emf"/><Relationship Id="rId10" Type="http://schemas.openxmlformats.org/officeDocument/2006/relationships/image" Target="../media/image106.emf"/><Relationship Id="rId19" Type="http://schemas.openxmlformats.org/officeDocument/2006/relationships/image" Target="../media/image115.emf"/><Relationship Id="rId4" Type="http://schemas.openxmlformats.org/officeDocument/2006/relationships/image" Target="../media/image50.emf"/><Relationship Id="rId9" Type="http://schemas.openxmlformats.org/officeDocument/2006/relationships/image" Target="../media/image105.emf"/><Relationship Id="rId14" Type="http://schemas.openxmlformats.org/officeDocument/2006/relationships/image" Target="../media/image110.emf"/><Relationship Id="rId22" Type="http://schemas.openxmlformats.org/officeDocument/2006/relationships/image" Target="../media/image118.emf"/></Relationships>
</file>

<file path=ppt/drawings/_rels/vmlDrawing15.vml.rels><?xml version="1.0" encoding="UTF-8" standalone="yes"?>
<Relationships xmlns="http://schemas.openxmlformats.org/package/2006/relationships"><Relationship Id="rId1" Type="http://schemas.openxmlformats.org/officeDocument/2006/relationships/image" Target="../media/image122.emf"/></Relationships>
</file>

<file path=ppt/drawings/_rels/vmlDrawing16.vml.rels><?xml version="1.0" encoding="UTF-8" standalone="yes"?>
<Relationships xmlns="http://schemas.openxmlformats.org/package/2006/relationships"><Relationship Id="rId3" Type="http://schemas.openxmlformats.org/officeDocument/2006/relationships/image" Target="../media/image125.emf"/><Relationship Id="rId2" Type="http://schemas.openxmlformats.org/officeDocument/2006/relationships/image" Target="../media/image124.emf"/><Relationship Id="rId1" Type="http://schemas.openxmlformats.org/officeDocument/2006/relationships/image" Target="../media/image123.emf"/></Relationships>
</file>

<file path=ppt/drawings/_rels/vmlDrawing17.vml.rels><?xml version="1.0" encoding="UTF-8" standalone="yes"?>
<Relationships xmlns="http://schemas.openxmlformats.org/package/2006/relationships"><Relationship Id="rId8" Type="http://schemas.openxmlformats.org/officeDocument/2006/relationships/image" Target="../media/image105.emf"/><Relationship Id="rId13" Type="http://schemas.openxmlformats.org/officeDocument/2006/relationships/image" Target="../media/image128.emf"/><Relationship Id="rId18" Type="http://schemas.openxmlformats.org/officeDocument/2006/relationships/image" Target="../media/image116.emf"/><Relationship Id="rId3" Type="http://schemas.openxmlformats.org/officeDocument/2006/relationships/image" Target="../media/image50.emf"/><Relationship Id="rId21" Type="http://schemas.openxmlformats.org/officeDocument/2006/relationships/image" Target="../media/image119.emf"/><Relationship Id="rId7" Type="http://schemas.openxmlformats.org/officeDocument/2006/relationships/image" Target="../media/image104.emf"/><Relationship Id="rId12" Type="http://schemas.openxmlformats.org/officeDocument/2006/relationships/image" Target="../media/image60.emf"/><Relationship Id="rId17" Type="http://schemas.openxmlformats.org/officeDocument/2006/relationships/image" Target="../media/image115.emf"/><Relationship Id="rId2" Type="http://schemas.openxmlformats.org/officeDocument/2006/relationships/image" Target="../media/image48.emf"/><Relationship Id="rId16" Type="http://schemas.openxmlformats.org/officeDocument/2006/relationships/image" Target="../media/image114.emf"/><Relationship Id="rId20" Type="http://schemas.openxmlformats.org/officeDocument/2006/relationships/image" Target="../media/image118.emf"/><Relationship Id="rId1" Type="http://schemas.openxmlformats.org/officeDocument/2006/relationships/image" Target="../media/image46.emf"/><Relationship Id="rId6" Type="http://schemas.openxmlformats.org/officeDocument/2006/relationships/image" Target="../media/image47.emf"/><Relationship Id="rId11" Type="http://schemas.openxmlformats.org/officeDocument/2006/relationships/image" Target="../media/image127.emf"/><Relationship Id="rId5" Type="http://schemas.openxmlformats.org/officeDocument/2006/relationships/image" Target="../media/image45.emf"/><Relationship Id="rId15" Type="http://schemas.openxmlformats.org/officeDocument/2006/relationships/image" Target="../media/image53.emf"/><Relationship Id="rId10" Type="http://schemas.openxmlformats.org/officeDocument/2006/relationships/image" Target="../media/image61.emf"/><Relationship Id="rId19" Type="http://schemas.openxmlformats.org/officeDocument/2006/relationships/image" Target="../media/image117.emf"/><Relationship Id="rId4" Type="http://schemas.openxmlformats.org/officeDocument/2006/relationships/image" Target="../media/image44.emf"/><Relationship Id="rId9" Type="http://schemas.openxmlformats.org/officeDocument/2006/relationships/image" Target="../media/image126.emf"/><Relationship Id="rId14" Type="http://schemas.openxmlformats.org/officeDocument/2006/relationships/image" Target="../media/image52.emf"/></Relationships>
</file>

<file path=ppt/drawings/_rels/vmlDrawing18.vml.rels><?xml version="1.0" encoding="UTF-8" standalone="yes"?>
<Relationships xmlns="http://schemas.openxmlformats.org/package/2006/relationships"><Relationship Id="rId1" Type="http://schemas.openxmlformats.org/officeDocument/2006/relationships/image" Target="../media/image129.emf"/></Relationships>
</file>

<file path=ppt/drawings/_rels/vmlDrawing19.vml.rels><?xml version="1.0" encoding="UTF-8" standalone="yes"?>
<Relationships xmlns="http://schemas.openxmlformats.org/package/2006/relationships"><Relationship Id="rId1" Type="http://schemas.openxmlformats.org/officeDocument/2006/relationships/image" Target="../media/image132.emf"/></Relationships>
</file>

<file path=ppt/drawings/_rels/vmlDrawing2.v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image" Target="../media/image7.emf"/><Relationship Id="rId1" Type="http://schemas.openxmlformats.org/officeDocument/2006/relationships/image" Target="../media/image6.emf"/></Relationships>
</file>

<file path=ppt/drawings/_rels/vmlDrawing20.vml.rels><?xml version="1.0" encoding="UTF-8" standalone="yes"?>
<Relationships xmlns="http://schemas.openxmlformats.org/package/2006/relationships"><Relationship Id="rId8" Type="http://schemas.openxmlformats.org/officeDocument/2006/relationships/image" Target="../media/image141.emf"/><Relationship Id="rId3" Type="http://schemas.openxmlformats.org/officeDocument/2006/relationships/image" Target="../media/image136.emf"/><Relationship Id="rId7" Type="http://schemas.openxmlformats.org/officeDocument/2006/relationships/image" Target="../media/image140.emf"/><Relationship Id="rId2" Type="http://schemas.openxmlformats.org/officeDocument/2006/relationships/image" Target="../media/image135.emf"/><Relationship Id="rId1" Type="http://schemas.openxmlformats.org/officeDocument/2006/relationships/image" Target="../media/image134.emf"/><Relationship Id="rId6" Type="http://schemas.openxmlformats.org/officeDocument/2006/relationships/image" Target="../media/image139.emf"/><Relationship Id="rId5" Type="http://schemas.openxmlformats.org/officeDocument/2006/relationships/image" Target="../media/image138.emf"/><Relationship Id="rId4" Type="http://schemas.openxmlformats.org/officeDocument/2006/relationships/image" Target="../media/image137.emf"/><Relationship Id="rId9" Type="http://schemas.openxmlformats.org/officeDocument/2006/relationships/image" Target="../media/image142.emf"/></Relationships>
</file>

<file path=ppt/drawings/_rels/vmlDrawing21.vml.rels><?xml version="1.0" encoding="UTF-8" standalone="yes"?>
<Relationships xmlns="http://schemas.openxmlformats.org/package/2006/relationships"><Relationship Id="rId2" Type="http://schemas.openxmlformats.org/officeDocument/2006/relationships/image" Target="../media/image144.emf"/><Relationship Id="rId1" Type="http://schemas.openxmlformats.org/officeDocument/2006/relationships/image" Target="../media/image143.emf"/></Relationships>
</file>

<file path=ppt/drawings/_rels/vmlDrawing22.vml.rels><?xml version="1.0" encoding="UTF-8" standalone="yes"?>
<Relationships xmlns="http://schemas.openxmlformats.org/package/2006/relationships"><Relationship Id="rId3" Type="http://schemas.openxmlformats.org/officeDocument/2006/relationships/image" Target="../media/image147.emf"/><Relationship Id="rId2" Type="http://schemas.openxmlformats.org/officeDocument/2006/relationships/image" Target="../media/image146.emf"/><Relationship Id="rId1" Type="http://schemas.openxmlformats.org/officeDocument/2006/relationships/image" Target="../media/image145.emf"/></Relationships>
</file>

<file path=ppt/drawings/_rels/vmlDrawing23.vml.rels><?xml version="1.0" encoding="UTF-8" standalone="yes"?>
<Relationships xmlns="http://schemas.openxmlformats.org/package/2006/relationships"><Relationship Id="rId3" Type="http://schemas.openxmlformats.org/officeDocument/2006/relationships/image" Target="../media/image150.emf"/><Relationship Id="rId2" Type="http://schemas.openxmlformats.org/officeDocument/2006/relationships/image" Target="../media/image149.emf"/><Relationship Id="rId1" Type="http://schemas.openxmlformats.org/officeDocument/2006/relationships/image" Target="../media/image148.emf"/><Relationship Id="rId5" Type="http://schemas.openxmlformats.org/officeDocument/2006/relationships/image" Target="../media/image152.emf"/><Relationship Id="rId4" Type="http://schemas.openxmlformats.org/officeDocument/2006/relationships/image" Target="../media/image151.emf"/></Relationships>
</file>

<file path=ppt/drawings/_rels/vmlDrawing24.vml.rels><?xml version="1.0" encoding="UTF-8" standalone="yes"?>
<Relationships xmlns="http://schemas.openxmlformats.org/package/2006/relationships"><Relationship Id="rId2" Type="http://schemas.openxmlformats.org/officeDocument/2006/relationships/image" Target="../media/image154.emf"/><Relationship Id="rId1" Type="http://schemas.openxmlformats.org/officeDocument/2006/relationships/image" Target="../media/image153.emf"/></Relationships>
</file>

<file path=ppt/drawings/_rels/vmlDrawing25.vml.rels><?xml version="1.0" encoding="UTF-8" standalone="yes"?>
<Relationships xmlns="http://schemas.openxmlformats.org/package/2006/relationships"><Relationship Id="rId1" Type="http://schemas.openxmlformats.org/officeDocument/2006/relationships/image" Target="../media/image155.emf"/></Relationships>
</file>

<file path=ppt/drawings/_rels/vmlDrawing26.vml.rels><?xml version="1.0" encoding="UTF-8" standalone="yes"?>
<Relationships xmlns="http://schemas.openxmlformats.org/package/2006/relationships"><Relationship Id="rId1" Type="http://schemas.openxmlformats.org/officeDocument/2006/relationships/image" Target="../media/image156.emf"/></Relationships>
</file>

<file path=ppt/drawings/_rels/vmlDrawing27.vml.rels><?xml version="1.0" encoding="UTF-8" standalone="yes"?>
<Relationships xmlns="http://schemas.openxmlformats.org/package/2006/relationships"><Relationship Id="rId3" Type="http://schemas.openxmlformats.org/officeDocument/2006/relationships/image" Target="../media/image159.emf"/><Relationship Id="rId7" Type="http://schemas.openxmlformats.org/officeDocument/2006/relationships/image" Target="../media/image163.emf"/><Relationship Id="rId2" Type="http://schemas.openxmlformats.org/officeDocument/2006/relationships/image" Target="../media/image158.emf"/><Relationship Id="rId1" Type="http://schemas.openxmlformats.org/officeDocument/2006/relationships/image" Target="../media/image157.emf"/><Relationship Id="rId6" Type="http://schemas.openxmlformats.org/officeDocument/2006/relationships/image" Target="../media/image162.emf"/><Relationship Id="rId5" Type="http://schemas.openxmlformats.org/officeDocument/2006/relationships/image" Target="../media/image161.emf"/><Relationship Id="rId4" Type="http://schemas.openxmlformats.org/officeDocument/2006/relationships/image" Target="../media/image160.emf"/></Relationships>
</file>

<file path=ppt/drawings/_rels/vmlDrawing28.vml.rels><?xml version="1.0" encoding="UTF-8" standalone="yes"?>
<Relationships xmlns="http://schemas.openxmlformats.org/package/2006/relationships"><Relationship Id="rId3" Type="http://schemas.openxmlformats.org/officeDocument/2006/relationships/image" Target="../media/image166.emf"/><Relationship Id="rId2" Type="http://schemas.openxmlformats.org/officeDocument/2006/relationships/image" Target="../media/image165.emf"/><Relationship Id="rId1" Type="http://schemas.openxmlformats.org/officeDocument/2006/relationships/image" Target="../media/image164.emf"/><Relationship Id="rId4" Type="http://schemas.openxmlformats.org/officeDocument/2006/relationships/image" Target="../media/image167.emf"/></Relationships>
</file>

<file path=ppt/drawings/_rels/vmlDrawing29.vml.rels><?xml version="1.0" encoding="UTF-8" standalone="yes"?>
<Relationships xmlns="http://schemas.openxmlformats.org/package/2006/relationships"><Relationship Id="rId3" Type="http://schemas.openxmlformats.org/officeDocument/2006/relationships/image" Target="../media/image170.emf"/><Relationship Id="rId2" Type="http://schemas.openxmlformats.org/officeDocument/2006/relationships/image" Target="../media/image169.emf"/><Relationship Id="rId1" Type="http://schemas.openxmlformats.org/officeDocument/2006/relationships/image" Target="../media/image168.emf"/><Relationship Id="rId4" Type="http://schemas.openxmlformats.org/officeDocument/2006/relationships/image" Target="../media/image171.emf"/></Relationships>
</file>

<file path=ppt/drawings/_rels/vmlDrawing3.v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image" Target="../media/image9.emf"/></Relationships>
</file>

<file path=ppt/drawings/_rels/vmlDrawing30.vml.rels><?xml version="1.0" encoding="UTF-8" standalone="yes"?>
<Relationships xmlns="http://schemas.openxmlformats.org/package/2006/relationships"><Relationship Id="rId3" Type="http://schemas.openxmlformats.org/officeDocument/2006/relationships/image" Target="../media/image174.emf"/><Relationship Id="rId2" Type="http://schemas.openxmlformats.org/officeDocument/2006/relationships/image" Target="../media/image173.emf"/><Relationship Id="rId1" Type="http://schemas.openxmlformats.org/officeDocument/2006/relationships/image" Target="../media/image172.emf"/><Relationship Id="rId4" Type="http://schemas.openxmlformats.org/officeDocument/2006/relationships/image" Target="../media/image175.emf"/></Relationships>
</file>

<file path=ppt/drawings/_rels/vmlDrawing31.vml.rels><?xml version="1.0" encoding="UTF-8" standalone="yes"?>
<Relationships xmlns="http://schemas.openxmlformats.org/package/2006/relationships"><Relationship Id="rId3" Type="http://schemas.openxmlformats.org/officeDocument/2006/relationships/image" Target="../media/image178.emf"/><Relationship Id="rId2" Type="http://schemas.openxmlformats.org/officeDocument/2006/relationships/image" Target="../media/image177.emf"/><Relationship Id="rId1" Type="http://schemas.openxmlformats.org/officeDocument/2006/relationships/image" Target="../media/image176.emf"/><Relationship Id="rId4" Type="http://schemas.openxmlformats.org/officeDocument/2006/relationships/image" Target="../media/image179.emf"/></Relationships>
</file>

<file path=ppt/drawings/_rels/vmlDrawing32.vml.rels><?xml version="1.0" encoding="UTF-8" standalone="yes"?>
<Relationships xmlns="http://schemas.openxmlformats.org/package/2006/relationships"><Relationship Id="rId2" Type="http://schemas.openxmlformats.org/officeDocument/2006/relationships/image" Target="../media/image181.emf"/><Relationship Id="rId1" Type="http://schemas.openxmlformats.org/officeDocument/2006/relationships/image" Target="../media/image180.emf"/></Relationships>
</file>

<file path=ppt/drawings/_rels/vmlDrawing33.vml.rels><?xml version="1.0" encoding="UTF-8" standalone="yes"?>
<Relationships xmlns="http://schemas.openxmlformats.org/package/2006/relationships"><Relationship Id="rId2" Type="http://schemas.openxmlformats.org/officeDocument/2006/relationships/image" Target="../media/image183.emf"/><Relationship Id="rId1" Type="http://schemas.openxmlformats.org/officeDocument/2006/relationships/image" Target="../media/image182.emf"/></Relationships>
</file>

<file path=ppt/drawings/_rels/vmlDrawing34.vml.rels><?xml version="1.0" encoding="UTF-8" standalone="yes"?>
<Relationships xmlns="http://schemas.openxmlformats.org/package/2006/relationships"><Relationship Id="rId8" Type="http://schemas.openxmlformats.org/officeDocument/2006/relationships/image" Target="../media/image51.emf"/><Relationship Id="rId13" Type="http://schemas.openxmlformats.org/officeDocument/2006/relationships/image" Target="../media/image188.emf"/><Relationship Id="rId18" Type="http://schemas.openxmlformats.org/officeDocument/2006/relationships/image" Target="../media/image193.emf"/><Relationship Id="rId3" Type="http://schemas.openxmlformats.org/officeDocument/2006/relationships/image" Target="../media/image50.emf"/><Relationship Id="rId21" Type="http://schemas.openxmlformats.org/officeDocument/2006/relationships/image" Target="../media/image196.emf"/><Relationship Id="rId7" Type="http://schemas.openxmlformats.org/officeDocument/2006/relationships/image" Target="../media/image49.emf"/><Relationship Id="rId12" Type="http://schemas.openxmlformats.org/officeDocument/2006/relationships/image" Target="../media/image187.emf"/><Relationship Id="rId17" Type="http://schemas.openxmlformats.org/officeDocument/2006/relationships/image" Target="../media/image192.emf"/><Relationship Id="rId2" Type="http://schemas.openxmlformats.org/officeDocument/2006/relationships/image" Target="../media/image48.emf"/><Relationship Id="rId16" Type="http://schemas.openxmlformats.org/officeDocument/2006/relationships/image" Target="../media/image191.emf"/><Relationship Id="rId20" Type="http://schemas.openxmlformats.org/officeDocument/2006/relationships/image" Target="../media/image195.emf"/><Relationship Id="rId1" Type="http://schemas.openxmlformats.org/officeDocument/2006/relationships/image" Target="../media/image46.emf"/><Relationship Id="rId6" Type="http://schemas.openxmlformats.org/officeDocument/2006/relationships/image" Target="../media/image47.emf"/><Relationship Id="rId11" Type="http://schemas.openxmlformats.org/officeDocument/2006/relationships/image" Target="../media/image186.emf"/><Relationship Id="rId5" Type="http://schemas.openxmlformats.org/officeDocument/2006/relationships/image" Target="../media/image45.emf"/><Relationship Id="rId15" Type="http://schemas.openxmlformats.org/officeDocument/2006/relationships/image" Target="../media/image190.emf"/><Relationship Id="rId23" Type="http://schemas.openxmlformats.org/officeDocument/2006/relationships/image" Target="../media/image198.emf"/><Relationship Id="rId10" Type="http://schemas.openxmlformats.org/officeDocument/2006/relationships/image" Target="../media/image185.emf"/><Relationship Id="rId19" Type="http://schemas.openxmlformats.org/officeDocument/2006/relationships/image" Target="../media/image194.emf"/><Relationship Id="rId4" Type="http://schemas.openxmlformats.org/officeDocument/2006/relationships/image" Target="../media/image44.emf"/><Relationship Id="rId9" Type="http://schemas.openxmlformats.org/officeDocument/2006/relationships/image" Target="../media/image184.emf"/><Relationship Id="rId14" Type="http://schemas.openxmlformats.org/officeDocument/2006/relationships/image" Target="../media/image189.emf"/><Relationship Id="rId22" Type="http://schemas.openxmlformats.org/officeDocument/2006/relationships/image" Target="../media/image197.emf"/></Relationships>
</file>

<file path=ppt/drawings/_rels/vmlDrawing35.vml.rels><?xml version="1.0" encoding="UTF-8" standalone="yes"?>
<Relationships xmlns="http://schemas.openxmlformats.org/package/2006/relationships"><Relationship Id="rId3" Type="http://schemas.openxmlformats.org/officeDocument/2006/relationships/image" Target="../media/image201.emf"/><Relationship Id="rId2" Type="http://schemas.openxmlformats.org/officeDocument/2006/relationships/image" Target="../media/image200.emf"/><Relationship Id="rId1" Type="http://schemas.openxmlformats.org/officeDocument/2006/relationships/image" Target="../media/image199.emf"/><Relationship Id="rId6" Type="http://schemas.openxmlformats.org/officeDocument/2006/relationships/image" Target="../media/image204.emf"/><Relationship Id="rId5" Type="http://schemas.openxmlformats.org/officeDocument/2006/relationships/image" Target="../media/image203.emf"/><Relationship Id="rId4" Type="http://schemas.openxmlformats.org/officeDocument/2006/relationships/image" Target="../media/image202.emf"/></Relationships>
</file>

<file path=ppt/drawings/_rels/vmlDrawing36.vml.rels><?xml version="1.0" encoding="UTF-8" standalone="yes"?>
<Relationships xmlns="http://schemas.openxmlformats.org/package/2006/relationships"><Relationship Id="rId1" Type="http://schemas.openxmlformats.org/officeDocument/2006/relationships/image" Target="../media/image205.emf"/></Relationships>
</file>

<file path=ppt/drawings/_rels/vmlDrawing37.vml.rels><?xml version="1.0" encoding="UTF-8" standalone="yes"?>
<Relationships xmlns="http://schemas.openxmlformats.org/package/2006/relationships"><Relationship Id="rId3" Type="http://schemas.openxmlformats.org/officeDocument/2006/relationships/image" Target="../media/image208.emf"/><Relationship Id="rId2" Type="http://schemas.openxmlformats.org/officeDocument/2006/relationships/image" Target="../media/image207.emf"/><Relationship Id="rId1" Type="http://schemas.openxmlformats.org/officeDocument/2006/relationships/image" Target="../media/image206.emf"/></Relationships>
</file>

<file path=ppt/drawings/_rels/vmlDrawing38.vml.rels><?xml version="1.0" encoding="UTF-8" standalone="yes"?>
<Relationships xmlns="http://schemas.openxmlformats.org/package/2006/relationships"><Relationship Id="rId2" Type="http://schemas.openxmlformats.org/officeDocument/2006/relationships/image" Target="../media/image210.emf"/><Relationship Id="rId1" Type="http://schemas.openxmlformats.org/officeDocument/2006/relationships/image" Target="../media/image209.emf"/></Relationships>
</file>

<file path=ppt/drawings/_rels/vmlDrawing39.vml.rels><?xml version="1.0" encoding="UTF-8" standalone="yes"?>
<Relationships xmlns="http://schemas.openxmlformats.org/package/2006/relationships"><Relationship Id="rId2" Type="http://schemas.openxmlformats.org/officeDocument/2006/relationships/image" Target="../media/image212.emf"/><Relationship Id="rId1" Type="http://schemas.openxmlformats.org/officeDocument/2006/relationships/image" Target="../media/image211.emf"/></Relationships>
</file>

<file path=ppt/drawings/_rels/vmlDrawing4.vml.rels><?xml version="1.0" encoding="UTF-8" standalone="yes"?>
<Relationships xmlns="http://schemas.openxmlformats.org/package/2006/relationships"><Relationship Id="rId8" Type="http://schemas.openxmlformats.org/officeDocument/2006/relationships/image" Target="../media/image18.emf"/><Relationship Id="rId3" Type="http://schemas.openxmlformats.org/officeDocument/2006/relationships/image" Target="../media/image13.emf"/><Relationship Id="rId7" Type="http://schemas.openxmlformats.org/officeDocument/2006/relationships/image" Target="../media/image17.emf"/><Relationship Id="rId2" Type="http://schemas.openxmlformats.org/officeDocument/2006/relationships/image" Target="../media/image12.emf"/><Relationship Id="rId1" Type="http://schemas.openxmlformats.org/officeDocument/2006/relationships/image" Target="../media/image11.emf"/><Relationship Id="rId6" Type="http://schemas.openxmlformats.org/officeDocument/2006/relationships/image" Target="../media/image16.emf"/><Relationship Id="rId11" Type="http://schemas.openxmlformats.org/officeDocument/2006/relationships/image" Target="../media/image21.emf"/><Relationship Id="rId5" Type="http://schemas.openxmlformats.org/officeDocument/2006/relationships/image" Target="../media/image15.emf"/><Relationship Id="rId10" Type="http://schemas.openxmlformats.org/officeDocument/2006/relationships/image" Target="../media/image20.emf"/><Relationship Id="rId4" Type="http://schemas.openxmlformats.org/officeDocument/2006/relationships/image" Target="../media/image14.emf"/><Relationship Id="rId9" Type="http://schemas.openxmlformats.org/officeDocument/2006/relationships/image" Target="../media/image19.emf"/></Relationships>
</file>

<file path=ppt/drawings/_rels/vmlDrawing40.vml.rels><?xml version="1.0" encoding="UTF-8" standalone="yes"?>
<Relationships xmlns="http://schemas.openxmlformats.org/package/2006/relationships"><Relationship Id="rId3" Type="http://schemas.openxmlformats.org/officeDocument/2006/relationships/image" Target="../media/image215.emf"/><Relationship Id="rId2" Type="http://schemas.openxmlformats.org/officeDocument/2006/relationships/image" Target="../media/image214.emf"/><Relationship Id="rId1" Type="http://schemas.openxmlformats.org/officeDocument/2006/relationships/image" Target="../media/image213.emf"/><Relationship Id="rId5" Type="http://schemas.openxmlformats.org/officeDocument/2006/relationships/image" Target="../media/image217.emf"/><Relationship Id="rId4" Type="http://schemas.openxmlformats.org/officeDocument/2006/relationships/image" Target="../media/image216.emf"/></Relationships>
</file>

<file path=ppt/drawings/_rels/vmlDrawing41.vml.rels><?xml version="1.0" encoding="UTF-8" standalone="yes"?>
<Relationships xmlns="http://schemas.openxmlformats.org/package/2006/relationships"><Relationship Id="rId1" Type="http://schemas.openxmlformats.org/officeDocument/2006/relationships/image" Target="../media/image218.emf"/></Relationships>
</file>

<file path=ppt/drawings/_rels/vmlDrawing42.vml.rels><?xml version="1.0" encoding="UTF-8" standalone="yes"?>
<Relationships xmlns="http://schemas.openxmlformats.org/package/2006/relationships"><Relationship Id="rId2" Type="http://schemas.openxmlformats.org/officeDocument/2006/relationships/image" Target="../media/image220.emf"/><Relationship Id="rId1" Type="http://schemas.openxmlformats.org/officeDocument/2006/relationships/image" Target="../media/image219.emf"/></Relationships>
</file>

<file path=ppt/drawings/_rels/vmlDrawing43.vml.rels><?xml version="1.0" encoding="UTF-8" standalone="yes"?>
<Relationships xmlns="http://schemas.openxmlformats.org/package/2006/relationships"><Relationship Id="rId2" Type="http://schemas.openxmlformats.org/officeDocument/2006/relationships/image" Target="../media/image222.emf"/><Relationship Id="rId1" Type="http://schemas.openxmlformats.org/officeDocument/2006/relationships/image" Target="../media/image221.emf"/></Relationships>
</file>

<file path=ppt/drawings/_rels/vmlDrawing44.vml.rels><?xml version="1.0" encoding="UTF-8" standalone="yes"?>
<Relationships xmlns="http://schemas.openxmlformats.org/package/2006/relationships"><Relationship Id="rId3" Type="http://schemas.openxmlformats.org/officeDocument/2006/relationships/image" Target="../media/image225.emf"/><Relationship Id="rId2" Type="http://schemas.openxmlformats.org/officeDocument/2006/relationships/image" Target="../media/image224.emf"/><Relationship Id="rId1" Type="http://schemas.openxmlformats.org/officeDocument/2006/relationships/image" Target="../media/image223.emf"/><Relationship Id="rId4" Type="http://schemas.openxmlformats.org/officeDocument/2006/relationships/image" Target="../media/image226.emf"/></Relationships>
</file>

<file path=ppt/drawings/_rels/vmlDrawing45.vml.rels><?xml version="1.0" encoding="UTF-8" standalone="yes"?>
<Relationships xmlns="http://schemas.openxmlformats.org/package/2006/relationships"><Relationship Id="rId8" Type="http://schemas.openxmlformats.org/officeDocument/2006/relationships/image" Target="../media/image234.emf"/><Relationship Id="rId3" Type="http://schemas.openxmlformats.org/officeDocument/2006/relationships/image" Target="../media/image229.emf"/><Relationship Id="rId7" Type="http://schemas.openxmlformats.org/officeDocument/2006/relationships/image" Target="../media/image233.emf"/><Relationship Id="rId2" Type="http://schemas.openxmlformats.org/officeDocument/2006/relationships/image" Target="../media/image228.emf"/><Relationship Id="rId1" Type="http://schemas.openxmlformats.org/officeDocument/2006/relationships/image" Target="../media/image227.emf"/><Relationship Id="rId6" Type="http://schemas.openxmlformats.org/officeDocument/2006/relationships/image" Target="../media/image232.emf"/><Relationship Id="rId11" Type="http://schemas.openxmlformats.org/officeDocument/2006/relationships/image" Target="../media/image237.emf"/><Relationship Id="rId5" Type="http://schemas.openxmlformats.org/officeDocument/2006/relationships/image" Target="../media/image231.emf"/><Relationship Id="rId10" Type="http://schemas.openxmlformats.org/officeDocument/2006/relationships/image" Target="../media/image236.emf"/><Relationship Id="rId4" Type="http://schemas.openxmlformats.org/officeDocument/2006/relationships/image" Target="../media/image230.emf"/><Relationship Id="rId9" Type="http://schemas.openxmlformats.org/officeDocument/2006/relationships/image" Target="../media/image235.emf"/></Relationships>
</file>

<file path=ppt/drawings/_rels/vmlDrawing46.vml.rels><?xml version="1.0" encoding="UTF-8" standalone="yes"?>
<Relationships xmlns="http://schemas.openxmlformats.org/package/2006/relationships"><Relationship Id="rId8" Type="http://schemas.openxmlformats.org/officeDocument/2006/relationships/image" Target="../media/image245.emf"/><Relationship Id="rId3" Type="http://schemas.openxmlformats.org/officeDocument/2006/relationships/image" Target="../media/image240.emf"/><Relationship Id="rId7" Type="http://schemas.openxmlformats.org/officeDocument/2006/relationships/image" Target="../media/image244.emf"/><Relationship Id="rId2" Type="http://schemas.openxmlformats.org/officeDocument/2006/relationships/image" Target="../media/image239.emf"/><Relationship Id="rId1" Type="http://schemas.openxmlformats.org/officeDocument/2006/relationships/image" Target="../media/image238.emf"/><Relationship Id="rId6" Type="http://schemas.openxmlformats.org/officeDocument/2006/relationships/image" Target="../media/image243.emf"/><Relationship Id="rId5" Type="http://schemas.openxmlformats.org/officeDocument/2006/relationships/image" Target="../media/image242.emf"/><Relationship Id="rId4" Type="http://schemas.openxmlformats.org/officeDocument/2006/relationships/image" Target="../media/image241.emf"/><Relationship Id="rId9" Type="http://schemas.openxmlformats.org/officeDocument/2006/relationships/image" Target="../media/image246.emf"/></Relationships>
</file>

<file path=ppt/drawings/_rels/vmlDrawing47.vml.rels><?xml version="1.0" encoding="UTF-8" standalone="yes"?>
<Relationships xmlns="http://schemas.openxmlformats.org/package/2006/relationships"><Relationship Id="rId3" Type="http://schemas.openxmlformats.org/officeDocument/2006/relationships/image" Target="../media/image250.emf"/><Relationship Id="rId2" Type="http://schemas.openxmlformats.org/officeDocument/2006/relationships/image" Target="../media/image249.emf"/><Relationship Id="rId1" Type="http://schemas.openxmlformats.org/officeDocument/2006/relationships/image" Target="../media/image248.emf"/><Relationship Id="rId5" Type="http://schemas.openxmlformats.org/officeDocument/2006/relationships/image" Target="../media/image252.emf"/><Relationship Id="rId4" Type="http://schemas.openxmlformats.org/officeDocument/2006/relationships/image" Target="../media/image251.emf"/></Relationships>
</file>

<file path=ppt/drawings/_rels/vmlDrawing48.vml.rels><?xml version="1.0" encoding="UTF-8" standalone="yes"?>
<Relationships xmlns="http://schemas.openxmlformats.org/package/2006/relationships"><Relationship Id="rId3" Type="http://schemas.openxmlformats.org/officeDocument/2006/relationships/image" Target="../media/image255.emf"/><Relationship Id="rId2" Type="http://schemas.openxmlformats.org/officeDocument/2006/relationships/image" Target="../media/image254.emf"/><Relationship Id="rId1" Type="http://schemas.openxmlformats.org/officeDocument/2006/relationships/image" Target="../media/image253.emf"/><Relationship Id="rId5" Type="http://schemas.openxmlformats.org/officeDocument/2006/relationships/image" Target="../media/image257.emf"/><Relationship Id="rId4" Type="http://schemas.openxmlformats.org/officeDocument/2006/relationships/image" Target="../media/image256.emf"/></Relationships>
</file>

<file path=ppt/drawings/_rels/vmlDrawing49.vml.rels><?xml version="1.0" encoding="UTF-8" standalone="yes"?>
<Relationships xmlns="http://schemas.openxmlformats.org/package/2006/relationships"><Relationship Id="rId1" Type="http://schemas.openxmlformats.org/officeDocument/2006/relationships/image" Target="../media/image258.emf"/></Relationships>
</file>

<file path=ppt/drawings/_rels/vmlDrawing5.vml.rels><?xml version="1.0" encoding="UTF-8" standalone="yes"?>
<Relationships xmlns="http://schemas.openxmlformats.org/package/2006/relationships"><Relationship Id="rId1" Type="http://schemas.openxmlformats.org/officeDocument/2006/relationships/image" Target="../media/image22.emf"/></Relationships>
</file>

<file path=ppt/drawings/_rels/vmlDrawing50.vml.rels><?xml version="1.0" encoding="UTF-8" standalone="yes"?>
<Relationships xmlns="http://schemas.openxmlformats.org/package/2006/relationships"><Relationship Id="rId1" Type="http://schemas.openxmlformats.org/officeDocument/2006/relationships/image" Target="../media/image259.emf"/></Relationships>
</file>

<file path=ppt/drawings/_rels/vmlDrawing51.vml.rels><?xml version="1.0" encoding="UTF-8" standalone="yes"?>
<Relationships xmlns="http://schemas.openxmlformats.org/package/2006/relationships"><Relationship Id="rId1" Type="http://schemas.openxmlformats.org/officeDocument/2006/relationships/image" Target="../media/image260.emf"/></Relationships>
</file>

<file path=ppt/drawings/_rels/vmlDrawing52.vml.rels><?xml version="1.0" encoding="UTF-8" standalone="yes"?>
<Relationships xmlns="http://schemas.openxmlformats.org/package/2006/relationships"><Relationship Id="rId1" Type="http://schemas.openxmlformats.org/officeDocument/2006/relationships/image" Target="../media/image261.emf"/></Relationships>
</file>

<file path=ppt/drawings/_rels/vmlDrawing53.vml.rels><?xml version="1.0" encoding="UTF-8" standalone="yes"?>
<Relationships xmlns="http://schemas.openxmlformats.org/package/2006/relationships"><Relationship Id="rId1" Type="http://schemas.openxmlformats.org/officeDocument/2006/relationships/image" Target="../media/image262.emf"/></Relationships>
</file>

<file path=ppt/drawings/_rels/vmlDrawing54.vml.rels><?xml version="1.0" encoding="UTF-8" standalone="yes"?>
<Relationships xmlns="http://schemas.openxmlformats.org/package/2006/relationships"><Relationship Id="rId1" Type="http://schemas.openxmlformats.org/officeDocument/2006/relationships/image" Target="../media/image263.emf"/></Relationships>
</file>

<file path=ppt/drawings/_rels/vmlDrawing55.vml.rels><?xml version="1.0" encoding="UTF-8" standalone="yes"?>
<Relationships xmlns="http://schemas.openxmlformats.org/package/2006/relationships"><Relationship Id="rId1" Type="http://schemas.openxmlformats.org/officeDocument/2006/relationships/image" Target="../media/image264.emf"/></Relationships>
</file>

<file path=ppt/drawings/_rels/vmlDrawing6.vml.rels><?xml version="1.0" encoding="UTF-8" standalone="yes"?>
<Relationships xmlns="http://schemas.openxmlformats.org/package/2006/relationships"><Relationship Id="rId1" Type="http://schemas.openxmlformats.org/officeDocument/2006/relationships/image" Target="../media/image23.emf"/></Relationships>
</file>

<file path=ppt/drawings/_rels/vmlDrawing7.vml.rels><?xml version="1.0" encoding="UTF-8" standalone="yes"?>
<Relationships xmlns="http://schemas.openxmlformats.org/package/2006/relationships"><Relationship Id="rId3" Type="http://schemas.openxmlformats.org/officeDocument/2006/relationships/image" Target="../media/image26.emf"/><Relationship Id="rId2" Type="http://schemas.openxmlformats.org/officeDocument/2006/relationships/image" Target="../media/image25.emf"/><Relationship Id="rId1" Type="http://schemas.openxmlformats.org/officeDocument/2006/relationships/image" Target="../media/image24.emf"/><Relationship Id="rId6" Type="http://schemas.openxmlformats.org/officeDocument/2006/relationships/image" Target="../media/image29.emf"/><Relationship Id="rId5" Type="http://schemas.openxmlformats.org/officeDocument/2006/relationships/image" Target="../media/image28.emf"/><Relationship Id="rId4" Type="http://schemas.openxmlformats.org/officeDocument/2006/relationships/image" Target="../media/image27.emf"/></Relationships>
</file>

<file path=ppt/drawings/_rels/vmlDrawing8.vml.rels><?xml version="1.0" encoding="UTF-8" standalone="yes"?>
<Relationships xmlns="http://schemas.openxmlformats.org/package/2006/relationships"><Relationship Id="rId3" Type="http://schemas.openxmlformats.org/officeDocument/2006/relationships/image" Target="../media/image33.emf"/><Relationship Id="rId2" Type="http://schemas.openxmlformats.org/officeDocument/2006/relationships/image" Target="../media/image32.emf"/><Relationship Id="rId1" Type="http://schemas.openxmlformats.org/officeDocument/2006/relationships/image" Target="../media/image31.emf"/><Relationship Id="rId5" Type="http://schemas.openxmlformats.org/officeDocument/2006/relationships/image" Target="../media/image35.emf"/><Relationship Id="rId4" Type="http://schemas.openxmlformats.org/officeDocument/2006/relationships/image" Target="../media/image34.emf"/></Relationships>
</file>

<file path=ppt/drawings/_rels/vmlDrawing9.vml.rels><?xml version="1.0" encoding="UTF-8" standalone="yes"?>
<Relationships xmlns="http://schemas.openxmlformats.org/package/2006/relationships"><Relationship Id="rId3" Type="http://schemas.openxmlformats.org/officeDocument/2006/relationships/image" Target="../media/image38.emf"/><Relationship Id="rId7" Type="http://schemas.openxmlformats.org/officeDocument/2006/relationships/image" Target="../media/image42.emf"/><Relationship Id="rId2" Type="http://schemas.openxmlformats.org/officeDocument/2006/relationships/image" Target="../media/image37.emf"/><Relationship Id="rId1" Type="http://schemas.openxmlformats.org/officeDocument/2006/relationships/image" Target="../media/image36.emf"/><Relationship Id="rId6" Type="http://schemas.openxmlformats.org/officeDocument/2006/relationships/image" Target="../media/image41.emf"/><Relationship Id="rId5" Type="http://schemas.openxmlformats.org/officeDocument/2006/relationships/image" Target="../media/image40.emf"/><Relationship Id="rId4" Type="http://schemas.openxmlformats.org/officeDocument/2006/relationships/image" Target="../media/image39.e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450" name="页眉占位符 104449">
            <a:extLst>
              <a:ext uri="{FF2B5EF4-FFF2-40B4-BE49-F238E27FC236}">
                <a16:creationId xmlns:a16="http://schemas.microsoft.com/office/drawing/2014/main" id="{C790E0FD-34FE-0E47-80B4-C3A23CB19E21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</a:ln>
        </p:spPr>
        <p:txBody>
          <a:bodyPr/>
          <a:lstStyle>
            <a:lvl1pPr eaLnBrk="1" hangingPunct="1">
              <a:buFont typeface="Arial" panose="020B0604020202020204" pitchFamily="34" charset="0"/>
              <a:buNone/>
              <a:defRPr sz="1200" noProof="1"/>
            </a:lvl1pPr>
          </a:lstStyle>
          <a:p>
            <a:pPr>
              <a:defRPr/>
            </a:pPr>
            <a:endParaRPr lang="zh-CN"/>
          </a:p>
        </p:txBody>
      </p:sp>
      <p:sp>
        <p:nvSpPr>
          <p:cNvPr id="104451" name="日期占位符 104450">
            <a:extLst>
              <a:ext uri="{FF2B5EF4-FFF2-40B4-BE49-F238E27FC236}">
                <a16:creationId xmlns:a16="http://schemas.microsoft.com/office/drawing/2014/main" id="{7770A3BC-4EE6-274C-82FF-C44C1AF74D7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  <a:noFill/>
          <a:ln w="9525">
            <a:noFill/>
          </a:ln>
        </p:spPr>
        <p:txBody>
          <a:bodyPr/>
          <a:lstStyle>
            <a:lvl1pPr algn="r" eaLnBrk="1" hangingPunct="1">
              <a:buFont typeface="Arial" panose="020B0604020202020204" pitchFamily="34" charset="0"/>
              <a:buNone/>
              <a:defRPr sz="1200" noProof="1"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104452" name="页脚占位符 104451">
            <a:extLst>
              <a:ext uri="{FF2B5EF4-FFF2-40B4-BE49-F238E27FC236}">
                <a16:creationId xmlns:a16="http://schemas.microsoft.com/office/drawing/2014/main" id="{6889123D-42E6-F147-B91B-9711204CDE31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  <a:noFill/>
          <a:ln w="9525">
            <a:noFill/>
          </a:ln>
        </p:spPr>
        <p:txBody>
          <a:bodyPr anchor="b"/>
          <a:lstStyle>
            <a:lvl1pPr eaLnBrk="1" hangingPunct="1">
              <a:buFont typeface="Arial" panose="020B0604020202020204" pitchFamily="34" charset="0"/>
              <a:buNone/>
              <a:defRPr sz="1200" noProof="1"/>
            </a:lvl1pPr>
          </a:lstStyle>
          <a:p>
            <a:pPr>
              <a:defRPr/>
            </a:pPr>
            <a:endParaRPr lang="zh-CN"/>
          </a:p>
        </p:txBody>
      </p:sp>
      <p:sp>
        <p:nvSpPr>
          <p:cNvPr id="104453" name="灯片编号占位符 104452">
            <a:extLst>
              <a:ext uri="{FF2B5EF4-FFF2-40B4-BE49-F238E27FC236}">
                <a16:creationId xmlns:a16="http://schemas.microsoft.com/office/drawing/2014/main" id="{3EAEA546-4004-D94A-AF44-6421408C4434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</a:ln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buFont typeface="Arial" panose="020B0604020202020204" pitchFamily="34" charset="0"/>
              <a:buNone/>
              <a:defRPr sz="1200" noProof="1"/>
            </a:lvl1pPr>
          </a:lstStyle>
          <a:p>
            <a:fld id="{D21D6B34-F415-014E-8FBC-2DC08918CA27}" type="slidenum">
              <a:rPr altLang="zh-CN"/>
              <a:pPr/>
              <a:t>‹#›</a:t>
            </a:fld>
            <a:endParaRPr lang="zh-CN" altLang="zh-CN"/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30.png>
</file>

<file path=ppt/media/image131.png>
</file>

<file path=ppt/media/image133.png>
</file>

<file path=ppt/media/image247.png>
</file>

<file path=ppt/media/image30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>
            <a:extLst>
              <a:ext uri="{FF2B5EF4-FFF2-40B4-BE49-F238E27FC236}">
                <a16:creationId xmlns:a16="http://schemas.microsoft.com/office/drawing/2014/main" id="{BC615C77-1BDC-8D42-ADD7-4232B2B9D461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1" hangingPunct="1">
              <a:buFont typeface="Arial" panose="020B0604020202020204" pitchFamily="34" charset="0"/>
              <a:buNone/>
              <a:defRPr sz="1200" noProof="1"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F55000B8-8F42-DA4F-B9C8-60416F80510D}"/>
              </a:ext>
            </a:extLst>
          </p:cNvPr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eaLnBrk="1" hangingPunct="1">
              <a:buFont typeface="Arial" panose="020B0604020202020204" pitchFamily="34" charset="0"/>
              <a:buNone/>
              <a:defRPr sz="1200" noProof="1">
                <a:cs typeface="+mn-ea"/>
              </a:defRPr>
            </a:lvl1pPr>
          </a:lstStyle>
          <a:p>
            <a:pPr>
              <a:defRPr/>
            </a:pPr>
            <a:fld id="{333DED39-CA09-4749-A0BF-6D52CA9C9E07}" type="datetimeFigureOut">
              <a:rPr lang="zh-CN" altLang="en-US"/>
              <a:pPr>
                <a:defRPr/>
              </a:pPr>
              <a:t>2021/11/8</a:t>
            </a:fld>
            <a:endParaRPr lang="zh-CN" altLang="en-US">
              <a:cs typeface="+mn-cs"/>
            </a:endParaRPr>
          </a:p>
        </p:txBody>
      </p:sp>
      <p:sp>
        <p:nvSpPr>
          <p:cNvPr id="3076" name="幻灯片图像占位符 3">
            <a:extLst>
              <a:ext uri="{FF2B5EF4-FFF2-40B4-BE49-F238E27FC236}">
                <a16:creationId xmlns:a16="http://schemas.microsoft.com/office/drawing/2014/main" id="{5DE25EA2-BE03-9D47-AB2E-7F94329F724E}"/>
              </a:ext>
            </a:extLst>
          </p:cNvPr>
          <p:cNvSpPr>
            <a:spLocks noGrp="1" noRot="1" noChangeAspect="1" noChangeArrowheads="1"/>
          </p:cNvSpPr>
          <p:nvPr>
            <p:ph type="sldImg" idx="4294967295"/>
          </p:nvPr>
        </p:nvSpPr>
        <p:spPr bwMode="auto"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4101" name="备注占位符 4">
            <a:extLst>
              <a:ext uri="{FF2B5EF4-FFF2-40B4-BE49-F238E27FC236}">
                <a16:creationId xmlns:a16="http://schemas.microsoft.com/office/drawing/2014/main" id="{935EBF0C-3C99-164E-83BA-FD30A87BDF2B}"/>
              </a:ext>
            </a:extLst>
          </p:cNvPr>
          <p:cNvSpPr>
            <a:spLocks noGrp="1" noChangeArrowheads="1"/>
          </p:cNvSpPr>
          <p:nvPr>
            <p:ph type="body" sz="quarter" idx="4294967295"/>
          </p:nvPr>
        </p:nvSpPr>
        <p:spPr bwMode="auto"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CAF7463C-4044-8640-BA55-F05904752312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1" hangingPunct="1">
              <a:buFont typeface="Arial" panose="020B0604020202020204" pitchFamily="34" charset="0"/>
              <a:buNone/>
              <a:defRPr sz="1200" noProof="1"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8049FF32-9614-4A48-9FF4-BA6AE3BAB1D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buFont typeface="Arial" panose="020B0604020202020204" pitchFamily="34" charset="0"/>
              <a:buNone/>
              <a:defRPr sz="1200" noProof="1"/>
            </a:lvl1pPr>
          </a:lstStyle>
          <a:p>
            <a:fld id="{1C41BF22-3D50-544B-9C85-9D62D24E3319}" type="slidenum">
              <a:rPr altLang="en-US"/>
              <a:pPr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幻灯片图像占位符 1">
            <a:extLst>
              <a:ext uri="{FF2B5EF4-FFF2-40B4-BE49-F238E27FC236}">
                <a16:creationId xmlns:a16="http://schemas.microsoft.com/office/drawing/2014/main" id="{87D7751B-DAA8-ED41-B221-ABDAD4F2C92C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6147" name="备注占位符 2">
            <a:extLst>
              <a:ext uri="{FF2B5EF4-FFF2-40B4-BE49-F238E27FC236}">
                <a16:creationId xmlns:a16="http://schemas.microsoft.com/office/drawing/2014/main" id="{1316A7EB-37CC-204A-BF87-0123291E73E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87ADF12E-F587-8743-9304-60E55278D4B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fld id="{F45C3D79-DE07-FB46-8206-5C7EBA79B408}" type="slidenum">
              <a:rPr altLang="en-US"/>
              <a:pPr/>
              <a:t>1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幻灯片图像占位符 1">
            <a:extLst>
              <a:ext uri="{FF2B5EF4-FFF2-40B4-BE49-F238E27FC236}">
                <a16:creationId xmlns:a16="http://schemas.microsoft.com/office/drawing/2014/main" id="{CF4E2896-B586-3349-BE71-F0F5EB405869}"/>
              </a:ext>
            </a:extLst>
          </p:cNvPr>
          <p:cNvSpPr>
            <a:spLocks noGrp="1" noRot="1" noChangeAspect="1" noChangeArrowheads="1" noTextEdit="1"/>
          </p:cNvSpPr>
          <p:nvPr>
            <p:ph type="sldImg" idx="4294967295"/>
          </p:nvPr>
        </p:nvSpPr>
        <p:spPr>
          <a:ln>
            <a:miter lim="800000"/>
          </a:ln>
        </p:spPr>
      </p:sp>
      <p:sp>
        <p:nvSpPr>
          <p:cNvPr id="32771" name="文本占位符 2">
            <a:extLst>
              <a:ext uri="{FF2B5EF4-FFF2-40B4-BE49-F238E27FC236}">
                <a16:creationId xmlns:a16="http://schemas.microsoft.com/office/drawing/2014/main" id="{4E9C78CA-D6D4-CC4F-A22F-1A614C007CFC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noFill/>
        </p:spPr>
        <p:txBody>
          <a:bodyPr/>
          <a:lstStyle/>
          <a:p>
            <a:pPr eaLnBrk="1" hangingPunct="1"/>
            <a:r>
              <a:rPr lang="en-US" altLang="zh-CN"/>
              <a:t>1</a:t>
            </a:r>
            <a:r>
              <a:rPr lang="zh-CN" altLang="en-US"/>
              <a:t>点</a:t>
            </a:r>
            <a:r>
              <a:rPr lang="en-US" altLang="zh-CN"/>
              <a:t>DFT</a:t>
            </a:r>
            <a:r>
              <a:rPr lang="zh-CN" altLang="en-US"/>
              <a:t>就是其本身</a:t>
            </a:r>
            <a:r>
              <a:rPr lang="en-US" altLang="zh-CN"/>
              <a:t>, X(0)=x(0).</a:t>
            </a: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0" name="幻灯片图像占位符 1">
            <a:extLst>
              <a:ext uri="{FF2B5EF4-FFF2-40B4-BE49-F238E27FC236}">
                <a16:creationId xmlns:a16="http://schemas.microsoft.com/office/drawing/2014/main" id="{6A62C3F9-CD2C-6340-B3CF-C0040C876DD7}"/>
              </a:ext>
            </a:extLst>
          </p:cNvPr>
          <p:cNvSpPr>
            <a:spLocks noGrp="1" noRot="1" noChangeAspect="1" noChangeArrowheads="1" noTextEdit="1"/>
          </p:cNvSpPr>
          <p:nvPr>
            <p:ph type="sldImg" idx="4294967295"/>
          </p:nvPr>
        </p:nvSpPr>
        <p:spPr>
          <a:ln>
            <a:miter lim="800000"/>
          </a:ln>
        </p:spPr>
      </p:sp>
      <p:sp>
        <p:nvSpPr>
          <p:cNvPr id="43011" name="文本占位符 2">
            <a:extLst>
              <a:ext uri="{FF2B5EF4-FFF2-40B4-BE49-F238E27FC236}">
                <a16:creationId xmlns:a16="http://schemas.microsoft.com/office/drawing/2014/main" id="{6C79A03A-7149-924B-BE2C-ACCC2D538AC7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noFill/>
        </p:spPr>
        <p:txBody>
          <a:bodyPr/>
          <a:lstStyle/>
          <a:p>
            <a:pPr eaLnBrk="1" hangingPunct="1"/>
            <a:r>
              <a:rPr lang="zh-CN" altLang="zh-CN"/>
              <a:t>波形，画图</a:t>
            </a:r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8" name="幻灯片图像占位符 1">
            <a:extLst>
              <a:ext uri="{FF2B5EF4-FFF2-40B4-BE49-F238E27FC236}">
                <a16:creationId xmlns:a16="http://schemas.microsoft.com/office/drawing/2014/main" id="{19529475-7F93-F340-BF6E-BB7B80F04870}"/>
              </a:ext>
            </a:extLst>
          </p:cNvPr>
          <p:cNvSpPr>
            <a:spLocks noGrp="1" noRot="1" noChangeAspect="1" noChangeArrowheads="1" noTextEdit="1"/>
          </p:cNvSpPr>
          <p:nvPr>
            <p:ph type="sldImg" idx="4294967295"/>
          </p:nvPr>
        </p:nvSpPr>
        <p:spPr>
          <a:ln>
            <a:miter lim="800000"/>
          </a:ln>
        </p:spPr>
      </p:sp>
      <p:sp>
        <p:nvSpPr>
          <p:cNvPr id="45059" name="文本占位符 2">
            <a:extLst>
              <a:ext uri="{FF2B5EF4-FFF2-40B4-BE49-F238E27FC236}">
                <a16:creationId xmlns:a16="http://schemas.microsoft.com/office/drawing/2014/main" id="{C7AA56A4-9F0F-B34E-A47F-D412EDEAD208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noFill/>
        </p:spPr>
        <p:txBody>
          <a:bodyPr/>
          <a:lstStyle/>
          <a:p>
            <a:pPr eaLnBrk="1" hangingPunct="1"/>
            <a:r>
              <a:rPr lang="zh-CN" altLang="en-US"/>
              <a:t>加权组合的一对数据位置的间隔。例如</a:t>
            </a:r>
            <a:r>
              <a:rPr lang="en-US" altLang="zh-CN"/>
              <a:t>x0&amp;x4</a:t>
            </a:r>
            <a:r>
              <a:rPr lang="zh-CN" altLang="en-US"/>
              <a:t>，计算</a:t>
            </a:r>
            <a:r>
              <a:rPr lang="en-US" altLang="zh-CN"/>
              <a:t>8</a:t>
            </a:r>
            <a:r>
              <a:rPr lang="zh-CN" altLang="en-US"/>
              <a:t>点</a:t>
            </a:r>
            <a:r>
              <a:rPr lang="en-US" altLang="zh-CN"/>
              <a:t>DFT</a:t>
            </a:r>
            <a:r>
              <a:rPr lang="zh-CN" altLang="en-US"/>
              <a:t>的</a:t>
            </a:r>
            <a:r>
              <a:rPr lang="en-US" altLang="zh-CN"/>
              <a:t>FFT</a:t>
            </a:r>
            <a:r>
              <a:rPr lang="zh-CN" altLang="en-US"/>
              <a:t>，</a:t>
            </a:r>
            <a:r>
              <a:rPr lang="en-US" altLang="zh-CN"/>
              <a:t>m=3.</a:t>
            </a:r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06" name="幻灯片图像占位符 1">
            <a:extLst>
              <a:ext uri="{FF2B5EF4-FFF2-40B4-BE49-F238E27FC236}">
                <a16:creationId xmlns:a16="http://schemas.microsoft.com/office/drawing/2014/main" id="{C3DEEBE5-2EC3-2645-BB8C-068BF234D615}"/>
              </a:ext>
            </a:extLst>
          </p:cNvPr>
          <p:cNvSpPr>
            <a:spLocks noGrp="1" noRot="1" noChangeAspect="1" noChangeArrowheads="1" noTextEdit="1"/>
          </p:cNvSpPr>
          <p:nvPr>
            <p:ph type="sldImg" idx="4294967295"/>
          </p:nvPr>
        </p:nvSpPr>
        <p:spPr>
          <a:ln>
            <a:miter lim="800000"/>
          </a:ln>
        </p:spPr>
      </p:sp>
      <p:sp>
        <p:nvSpPr>
          <p:cNvPr id="47107" name="文本占位符 2">
            <a:extLst>
              <a:ext uri="{FF2B5EF4-FFF2-40B4-BE49-F238E27FC236}">
                <a16:creationId xmlns:a16="http://schemas.microsoft.com/office/drawing/2014/main" id="{4BFF82E5-06CB-FF4B-AC05-43C9E1B489CC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noFill/>
        </p:spPr>
        <p:txBody>
          <a:bodyPr/>
          <a:lstStyle/>
          <a:p>
            <a:pPr eaLnBrk="1" hangingPunct="1"/>
            <a:r>
              <a:rPr lang="en-US" altLang="zh-CN" sz="1800"/>
              <a:t>W</a:t>
            </a:r>
            <a:r>
              <a:rPr lang="en-US" altLang="zh-CN" sz="1800" baseline="-25000"/>
              <a:t>N</a:t>
            </a:r>
            <a:r>
              <a:rPr lang="en-US" altLang="zh-CN" sz="1800" baseline="30000"/>
              <a:t>r</a:t>
            </a:r>
            <a:r>
              <a:rPr lang="zh-CN" altLang="en-US" sz="1800"/>
              <a:t>的</a:t>
            </a:r>
            <a:r>
              <a:rPr lang="en-US" altLang="zh-CN" sz="1800"/>
              <a:t>r</a:t>
            </a:r>
            <a:r>
              <a:rPr lang="zh-CN" altLang="en-US" sz="1800"/>
              <a:t>确定，和第几级有关，例</a:t>
            </a:r>
            <a:r>
              <a:rPr lang="en-US" altLang="zh-CN" sz="1800"/>
              <a:t>,8</a:t>
            </a:r>
            <a:r>
              <a:rPr lang="zh-CN" altLang="en-US" sz="1800"/>
              <a:t>点</a:t>
            </a:r>
            <a:r>
              <a:rPr lang="en-US" altLang="zh-CN" sz="1800"/>
              <a:t>DFT</a:t>
            </a:r>
            <a:r>
              <a:rPr lang="zh-CN" altLang="en-US" sz="1800"/>
              <a:t>：</a:t>
            </a:r>
            <a:r>
              <a:rPr lang="en-US" altLang="zh-CN" sz="1800"/>
              <a:t>L=3</a:t>
            </a:r>
            <a:r>
              <a:rPr lang="zh-CN" altLang="en-US" sz="1800"/>
              <a:t>，第三级，</a:t>
            </a:r>
            <a:r>
              <a:rPr lang="en-US" altLang="zh-CN" sz="1800"/>
              <a:t>m=3</a:t>
            </a:r>
            <a:r>
              <a:rPr lang="zh-CN" altLang="en-US" sz="1800"/>
              <a:t>，</a:t>
            </a:r>
            <a:r>
              <a:rPr lang="en-US" altLang="zh-CN" sz="1800"/>
              <a:t>r=0</a:t>
            </a:r>
            <a:r>
              <a:rPr lang="zh-CN" altLang="en-US" sz="1800"/>
              <a:t>，第二级，</a:t>
            </a:r>
            <a:r>
              <a:rPr lang="en-US" altLang="zh-CN" sz="1800"/>
              <a:t>r=0&amp;2</a:t>
            </a:r>
            <a:r>
              <a:rPr lang="zh-CN" altLang="en-US" sz="1800"/>
              <a:t>，第一级</a:t>
            </a:r>
            <a:r>
              <a:rPr lang="en-US" altLang="zh-CN" sz="1800"/>
              <a:t>r=0&amp;1&amp;2&amp;3.</a:t>
            </a:r>
            <a:endParaRPr lang="en-US" altLang="zh-CN" sz="1800" baseline="30000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02" name="幻灯片图像占位符 1">
            <a:extLst>
              <a:ext uri="{FF2B5EF4-FFF2-40B4-BE49-F238E27FC236}">
                <a16:creationId xmlns:a16="http://schemas.microsoft.com/office/drawing/2014/main" id="{47959C36-1114-124D-9F13-20E6E9F27020}"/>
              </a:ext>
            </a:extLst>
          </p:cNvPr>
          <p:cNvSpPr>
            <a:spLocks noGrp="1" noRot="1" noChangeAspect="1" noChangeArrowheads="1" noTextEdit="1"/>
          </p:cNvSpPr>
          <p:nvPr>
            <p:ph type="sldImg" idx="4294967295"/>
          </p:nvPr>
        </p:nvSpPr>
        <p:spPr>
          <a:ln>
            <a:miter lim="800000"/>
          </a:ln>
        </p:spPr>
      </p:sp>
      <p:sp>
        <p:nvSpPr>
          <p:cNvPr id="51203" name="文本占位符 2">
            <a:extLst>
              <a:ext uri="{FF2B5EF4-FFF2-40B4-BE49-F238E27FC236}">
                <a16:creationId xmlns:a16="http://schemas.microsoft.com/office/drawing/2014/main" id="{01475EFB-D81E-1742-9A09-E771A771BAA2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noFill/>
        </p:spPr>
        <p:txBody>
          <a:bodyPr/>
          <a:lstStyle/>
          <a:p>
            <a:pPr eaLnBrk="1" hangingPunct="1"/>
            <a:r>
              <a:rPr lang="en-US" altLang="zh-CN"/>
              <a:t>2</a:t>
            </a:r>
            <a:r>
              <a:rPr lang="en-US" altLang="zh-CN" baseline="30000"/>
              <a:t>m+1</a:t>
            </a:r>
            <a:r>
              <a:rPr lang="zh-CN" altLang="en-US"/>
              <a:t>和</a:t>
            </a:r>
            <a:r>
              <a:rPr lang="en-US" altLang="zh-CN"/>
              <a:t>2</a:t>
            </a:r>
            <a:r>
              <a:rPr lang="en-US" altLang="zh-CN" baseline="30000"/>
              <a:t>m-1</a:t>
            </a:r>
            <a:r>
              <a:rPr lang="zh-CN" altLang="en-US"/>
              <a:t>差</a:t>
            </a:r>
            <a:r>
              <a:rPr lang="en-US" altLang="zh-CN"/>
              <a:t>4</a:t>
            </a:r>
            <a:r>
              <a:rPr lang="zh-CN" altLang="en-US"/>
              <a:t>倍</a:t>
            </a:r>
            <a:r>
              <a:rPr lang="en-US" altLang="zh-CN"/>
              <a:t>.</a:t>
            </a:r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4" name="幻灯片图像占位符 1">
            <a:extLst>
              <a:ext uri="{FF2B5EF4-FFF2-40B4-BE49-F238E27FC236}">
                <a16:creationId xmlns:a16="http://schemas.microsoft.com/office/drawing/2014/main" id="{7A28F97A-9082-7744-AA01-59368CE425EA}"/>
              </a:ext>
            </a:extLst>
          </p:cNvPr>
          <p:cNvSpPr>
            <a:spLocks noGrp="1" noRot="1" noChangeAspect="1" noChangeArrowheads="1" noTextEdit="1"/>
          </p:cNvSpPr>
          <p:nvPr>
            <p:ph type="sldImg" idx="4294967295"/>
          </p:nvPr>
        </p:nvSpPr>
        <p:spPr>
          <a:ln>
            <a:miter lim="800000"/>
          </a:ln>
        </p:spPr>
      </p:sp>
      <p:sp>
        <p:nvSpPr>
          <p:cNvPr id="54275" name="文本占位符 2">
            <a:extLst>
              <a:ext uri="{FF2B5EF4-FFF2-40B4-BE49-F238E27FC236}">
                <a16:creationId xmlns:a16="http://schemas.microsoft.com/office/drawing/2014/main" id="{77E52EBB-9D93-AE4A-8327-8A540DF66CA1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noFill/>
        </p:spPr>
        <p:txBody>
          <a:bodyPr/>
          <a:lstStyle/>
          <a:p>
            <a:pPr eaLnBrk="1" hangingPunct="1"/>
            <a:r>
              <a:rPr lang="zh-CN" altLang="en-US"/>
              <a:t>对调下位置，从输出来看，</a:t>
            </a:r>
            <a:r>
              <a:rPr lang="en-US" altLang="zh-CN"/>
              <a:t>4&lt;--&gt;1, </a:t>
            </a:r>
            <a:endParaRPr lang="zh-CN" altLang="en-US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22" name="幻灯片图像占位符 1">
            <a:extLst>
              <a:ext uri="{FF2B5EF4-FFF2-40B4-BE49-F238E27FC236}">
                <a16:creationId xmlns:a16="http://schemas.microsoft.com/office/drawing/2014/main" id="{61C7F98E-0407-2945-A664-48DAF3B1FEB1}"/>
              </a:ext>
            </a:extLst>
          </p:cNvPr>
          <p:cNvSpPr>
            <a:spLocks noGrp="1" noRot="1" noChangeAspect="1" noChangeArrowheads="1" noTextEdit="1"/>
          </p:cNvSpPr>
          <p:nvPr>
            <p:ph type="sldImg" idx="4294967295"/>
          </p:nvPr>
        </p:nvSpPr>
        <p:spPr>
          <a:ln>
            <a:miter lim="800000"/>
          </a:ln>
        </p:spPr>
      </p:sp>
      <p:sp>
        <p:nvSpPr>
          <p:cNvPr id="56323" name="文本占位符 2">
            <a:extLst>
              <a:ext uri="{FF2B5EF4-FFF2-40B4-BE49-F238E27FC236}">
                <a16:creationId xmlns:a16="http://schemas.microsoft.com/office/drawing/2014/main" id="{EDA10531-5015-8D41-8E69-6B9000D6082B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noFill/>
        </p:spPr>
        <p:txBody>
          <a:bodyPr/>
          <a:lstStyle/>
          <a:p>
            <a:pPr eaLnBrk="1" hangingPunct="1"/>
            <a:r>
              <a:rPr lang="zh-CN" altLang="en-US"/>
              <a:t>原来是</a:t>
            </a:r>
            <a:r>
              <a:rPr lang="en-US" altLang="zh-CN"/>
              <a:t>N</a:t>
            </a:r>
            <a:r>
              <a:rPr lang="en-US" altLang="zh-CN" baseline="30000"/>
              <a:t>4</a:t>
            </a:r>
            <a:r>
              <a:rPr lang="zh-CN" altLang="en-US"/>
              <a:t>，</a:t>
            </a:r>
            <a:r>
              <a:rPr lang="en-US" altLang="zh-CN"/>
              <a:t>10</a:t>
            </a:r>
            <a:r>
              <a:rPr lang="en-US" altLang="zh-CN" baseline="30000"/>
              <a:t>7</a:t>
            </a:r>
            <a:r>
              <a:rPr lang="zh-CN" altLang="en-US"/>
              <a:t>秒</a:t>
            </a:r>
            <a:endParaRPr lang="zh-CN" altLang="en-US" baseline="30000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94" name="幻灯片图像占位符 1">
            <a:extLst>
              <a:ext uri="{FF2B5EF4-FFF2-40B4-BE49-F238E27FC236}">
                <a16:creationId xmlns:a16="http://schemas.microsoft.com/office/drawing/2014/main" id="{89CD0448-02FA-B645-B9E7-69ECF27682EE}"/>
              </a:ext>
            </a:extLst>
          </p:cNvPr>
          <p:cNvSpPr>
            <a:spLocks noGrp="1" noRot="1" noChangeAspect="1" noChangeArrowheads="1" noTextEdit="1"/>
          </p:cNvSpPr>
          <p:nvPr>
            <p:ph type="sldImg" idx="4294967295"/>
          </p:nvPr>
        </p:nvSpPr>
        <p:spPr>
          <a:ln>
            <a:miter lim="800000"/>
          </a:ln>
        </p:spPr>
      </p:sp>
      <p:sp>
        <p:nvSpPr>
          <p:cNvPr id="59395" name="文本占位符 2">
            <a:extLst>
              <a:ext uri="{FF2B5EF4-FFF2-40B4-BE49-F238E27FC236}">
                <a16:creationId xmlns:a16="http://schemas.microsoft.com/office/drawing/2014/main" id="{537C8DB1-87C4-5644-8A4E-2A377488C2A1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noFill/>
        </p:spPr>
        <p:txBody>
          <a:bodyPr/>
          <a:lstStyle/>
          <a:p>
            <a:pPr eaLnBrk="1" hangingPunct="1"/>
            <a:r>
              <a:rPr lang="en-US" altLang="zh-CN"/>
              <a:t>N=8</a:t>
            </a:r>
            <a:r>
              <a:rPr lang="zh-CN" altLang="en-US"/>
              <a:t>的情况：</a:t>
            </a:r>
            <a:r>
              <a:rPr lang="en-US" altLang="zh-CN"/>
              <a:t>X(k)=</a:t>
            </a:r>
            <a:r>
              <a:rPr lang="zh-CN" altLang="en-US"/>
              <a:t>【</a:t>
            </a:r>
            <a:r>
              <a:rPr lang="en-US" altLang="zh-CN"/>
              <a:t>x0+(-1)</a:t>
            </a:r>
            <a:r>
              <a:rPr lang="en-US" altLang="zh-CN" baseline="30000"/>
              <a:t>k</a:t>
            </a:r>
            <a:r>
              <a:rPr lang="en-US" altLang="zh-CN"/>
              <a:t>x4+x1+(-1)</a:t>
            </a:r>
            <a:r>
              <a:rPr lang="en-US" altLang="zh-CN" baseline="30000"/>
              <a:t>k</a:t>
            </a:r>
            <a:r>
              <a:rPr lang="en-US" altLang="zh-CN"/>
              <a:t>x5+x2+(-1)</a:t>
            </a:r>
            <a:r>
              <a:rPr lang="en-US" altLang="zh-CN" baseline="30000"/>
              <a:t>k</a:t>
            </a:r>
            <a:r>
              <a:rPr lang="en-US" altLang="zh-CN"/>
              <a:t>x6+x3+(-1)</a:t>
            </a:r>
            <a:r>
              <a:rPr lang="en-US" altLang="zh-CN" baseline="30000"/>
              <a:t>k</a:t>
            </a:r>
            <a:r>
              <a:rPr lang="en-US" altLang="zh-CN"/>
              <a:t>x7</a:t>
            </a:r>
            <a:r>
              <a:rPr lang="zh-CN" altLang="en-US"/>
              <a:t>】，每一项乘以</a:t>
            </a:r>
            <a:r>
              <a:rPr lang="en-US" altLang="zh-CN"/>
              <a:t>W</a:t>
            </a:r>
            <a:r>
              <a:rPr lang="en-US" altLang="zh-CN" baseline="-25000"/>
              <a:t>N</a:t>
            </a:r>
            <a:r>
              <a:rPr lang="en-US" altLang="zh-CN"/>
              <a:t>^nk</a:t>
            </a:r>
            <a:r>
              <a:rPr lang="zh-CN" altLang="en-US"/>
              <a:t>（</a:t>
            </a:r>
            <a:r>
              <a:rPr lang="en-US" altLang="zh-CN"/>
              <a:t>n=0,1,2,3</a:t>
            </a:r>
            <a:r>
              <a:rPr lang="zh-CN" altLang="en-US"/>
              <a:t>）</a:t>
            </a:r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42" name="幻灯片图像占位符 1">
            <a:extLst>
              <a:ext uri="{FF2B5EF4-FFF2-40B4-BE49-F238E27FC236}">
                <a16:creationId xmlns:a16="http://schemas.microsoft.com/office/drawing/2014/main" id="{36EBB4D4-AA08-1340-AB51-D12C89917A80}"/>
              </a:ext>
            </a:extLst>
          </p:cNvPr>
          <p:cNvSpPr>
            <a:spLocks noGrp="1" noRot="1" noChangeAspect="1" noChangeArrowheads="1" noTextEdit="1"/>
          </p:cNvSpPr>
          <p:nvPr>
            <p:ph type="sldImg" idx="4294967295"/>
          </p:nvPr>
        </p:nvSpPr>
        <p:spPr>
          <a:ln>
            <a:miter lim="800000"/>
          </a:ln>
        </p:spPr>
      </p:sp>
      <p:sp>
        <p:nvSpPr>
          <p:cNvPr id="61443" name="文本占位符 2">
            <a:extLst>
              <a:ext uri="{FF2B5EF4-FFF2-40B4-BE49-F238E27FC236}">
                <a16:creationId xmlns:a16="http://schemas.microsoft.com/office/drawing/2014/main" id="{8A231109-BB15-7949-BAAE-7400C6AE7C26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noFill/>
        </p:spPr>
        <p:txBody>
          <a:bodyPr/>
          <a:lstStyle/>
          <a:p>
            <a:pPr eaLnBrk="1" hangingPunct="1"/>
            <a:r>
              <a:rPr lang="en-US" altLang="zh-CN"/>
              <a:t>(-1)^k</a:t>
            </a:r>
            <a:r>
              <a:rPr lang="zh-CN" altLang="en-US"/>
              <a:t>，这个</a:t>
            </a:r>
            <a:r>
              <a:rPr lang="en-US" altLang="zh-CN"/>
              <a:t>k</a:t>
            </a:r>
            <a:r>
              <a:rPr lang="zh-CN" altLang="en-US"/>
              <a:t>与奇偶有关，除此外还有</a:t>
            </a:r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90" name="幻灯片图像占位符 1">
            <a:extLst>
              <a:ext uri="{FF2B5EF4-FFF2-40B4-BE49-F238E27FC236}">
                <a16:creationId xmlns:a16="http://schemas.microsoft.com/office/drawing/2014/main" id="{64DC55EB-9293-8D4C-B141-42BBFA8EAF43}"/>
              </a:ext>
            </a:extLst>
          </p:cNvPr>
          <p:cNvSpPr>
            <a:spLocks noGrp="1" noRot="1" noChangeAspect="1" noChangeArrowheads="1" noTextEdit="1"/>
          </p:cNvSpPr>
          <p:nvPr>
            <p:ph type="sldImg" idx="4294967295"/>
          </p:nvPr>
        </p:nvSpPr>
        <p:spPr>
          <a:ln>
            <a:miter lim="800000"/>
          </a:ln>
        </p:spPr>
      </p:sp>
      <p:sp>
        <p:nvSpPr>
          <p:cNvPr id="63491" name="文本占位符 2">
            <a:extLst>
              <a:ext uri="{FF2B5EF4-FFF2-40B4-BE49-F238E27FC236}">
                <a16:creationId xmlns:a16="http://schemas.microsoft.com/office/drawing/2014/main" id="{49B53FCE-1CA4-1B48-9814-55EBE749070A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noFill/>
        </p:spPr>
        <p:txBody>
          <a:bodyPr/>
          <a:lstStyle/>
          <a:p>
            <a:pPr eaLnBrk="1" hangingPunct="1"/>
            <a:r>
              <a:rPr lang="en-US" altLang="zh-CN"/>
              <a:t>x0&amp;x4</a:t>
            </a:r>
            <a:r>
              <a:rPr lang="zh-CN" altLang="en-US"/>
              <a:t>加权相加减输出两组</a:t>
            </a: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幻灯片图像占位符 1">
            <a:extLst>
              <a:ext uri="{FF2B5EF4-FFF2-40B4-BE49-F238E27FC236}">
                <a16:creationId xmlns:a16="http://schemas.microsoft.com/office/drawing/2014/main" id="{F161281F-0D2B-FF47-ABDB-E877AB0EF130}"/>
              </a:ext>
            </a:extLst>
          </p:cNvPr>
          <p:cNvSpPr>
            <a:spLocks noGrp="1" noRot="1" noChangeAspect="1" noChangeArrowheads="1" noTextEdit="1"/>
          </p:cNvSpPr>
          <p:nvPr>
            <p:ph type="sldImg" idx="4294967295"/>
          </p:nvPr>
        </p:nvSpPr>
        <p:spPr>
          <a:ln>
            <a:miter lim="800000"/>
          </a:ln>
        </p:spPr>
      </p:sp>
      <p:sp>
        <p:nvSpPr>
          <p:cNvPr id="9219" name="文本占位符 2">
            <a:extLst>
              <a:ext uri="{FF2B5EF4-FFF2-40B4-BE49-F238E27FC236}">
                <a16:creationId xmlns:a16="http://schemas.microsoft.com/office/drawing/2014/main" id="{13E67406-50E7-C940-85EC-B7D3C4F4C80D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noFill/>
        </p:spPr>
        <p:txBody>
          <a:bodyPr/>
          <a:lstStyle/>
          <a:p>
            <a:pPr eaLnBrk="1" hangingPunct="1"/>
            <a:endParaRPr lang="zh-CN" altLang="en-US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38" name="幻灯片图像占位符 1">
            <a:extLst>
              <a:ext uri="{FF2B5EF4-FFF2-40B4-BE49-F238E27FC236}">
                <a16:creationId xmlns:a16="http://schemas.microsoft.com/office/drawing/2014/main" id="{30639CA2-9DCA-1F4F-8C77-148D1CDAC3EE}"/>
              </a:ext>
            </a:extLst>
          </p:cNvPr>
          <p:cNvSpPr>
            <a:spLocks noGrp="1" noRot="1" noChangeAspect="1" noChangeArrowheads="1" noTextEdit="1"/>
          </p:cNvSpPr>
          <p:nvPr>
            <p:ph type="sldImg" idx="4294967295"/>
          </p:nvPr>
        </p:nvSpPr>
        <p:spPr>
          <a:ln>
            <a:miter lim="800000"/>
          </a:ln>
        </p:spPr>
      </p:sp>
      <p:sp>
        <p:nvSpPr>
          <p:cNvPr id="65539" name="文本占位符 2">
            <a:extLst>
              <a:ext uri="{FF2B5EF4-FFF2-40B4-BE49-F238E27FC236}">
                <a16:creationId xmlns:a16="http://schemas.microsoft.com/office/drawing/2014/main" id="{8B1A07F8-762B-7840-8FF0-BFA17E683E76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noFill/>
        </p:spPr>
        <p:txBody>
          <a:bodyPr/>
          <a:lstStyle/>
          <a:p>
            <a:pPr eaLnBrk="1" hangingPunct="1"/>
            <a:r>
              <a:rPr lang="zh-CN" altLang="en-US"/>
              <a:t>数据</a:t>
            </a:r>
            <a:r>
              <a:rPr lang="en-US" altLang="zh-CN"/>
              <a:t>x0&amp;x4--&gt;DFT: X0&amp;X1, x1&amp;x5--&gt;X2&amp;X3, x2&amp;x6--&gt;X4&amp;X5, x3&amp;x7--&gt;X6&amp;X7.   </a:t>
            </a:r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586" name="幻灯片图像占位符 1">
            <a:extLst>
              <a:ext uri="{FF2B5EF4-FFF2-40B4-BE49-F238E27FC236}">
                <a16:creationId xmlns:a16="http://schemas.microsoft.com/office/drawing/2014/main" id="{9C220A8D-39C4-A74E-AD17-DB4D37C16BB0}"/>
              </a:ext>
            </a:extLst>
          </p:cNvPr>
          <p:cNvSpPr>
            <a:spLocks noGrp="1" noRot="1" noChangeAspect="1" noChangeArrowheads="1" noTextEdit="1"/>
          </p:cNvSpPr>
          <p:nvPr>
            <p:ph type="sldImg" idx="4294967295"/>
          </p:nvPr>
        </p:nvSpPr>
        <p:spPr>
          <a:ln>
            <a:miter lim="800000"/>
          </a:ln>
        </p:spPr>
      </p:sp>
      <p:sp>
        <p:nvSpPr>
          <p:cNvPr id="67587" name="文本占位符 2">
            <a:extLst>
              <a:ext uri="{FF2B5EF4-FFF2-40B4-BE49-F238E27FC236}">
                <a16:creationId xmlns:a16="http://schemas.microsoft.com/office/drawing/2014/main" id="{AAF11A6E-E8D1-AC44-A164-283D29EB7309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noFill/>
        </p:spPr>
        <p:txBody>
          <a:bodyPr/>
          <a:lstStyle/>
          <a:p>
            <a:pPr eaLnBrk="1" hangingPunct="1"/>
            <a:r>
              <a:rPr lang="en-US" altLang="zh-CN"/>
              <a:t>x</a:t>
            </a:r>
            <a:r>
              <a:rPr lang="en-US" altLang="zh-CN" baseline="-25000"/>
              <a:t>1</a:t>
            </a:r>
            <a:r>
              <a:rPr lang="en-US" altLang="zh-CN"/>
              <a:t>(n),n=0,1,2,3</a:t>
            </a:r>
            <a:r>
              <a:rPr lang="zh-CN" altLang="en-US"/>
              <a:t>的四个数据进一步分解为奇偶两组</a:t>
            </a:r>
            <a:r>
              <a:rPr lang="en-US" altLang="zh-CN"/>
              <a:t>----&gt;x</a:t>
            </a:r>
            <a:r>
              <a:rPr lang="en-US" altLang="zh-CN" baseline="-25000"/>
              <a:t>3</a:t>
            </a:r>
            <a:r>
              <a:rPr lang="en-US" altLang="zh-CN"/>
              <a:t>(n)&amp;x</a:t>
            </a:r>
            <a:r>
              <a:rPr lang="en-US" altLang="zh-CN" baseline="-25000"/>
              <a:t>4</a:t>
            </a:r>
            <a:r>
              <a:rPr lang="en-US" altLang="zh-CN"/>
              <a:t>(n).n=0,1.===&gt;DFT</a:t>
            </a:r>
            <a:endParaRPr lang="zh-CN" altLang="en-US"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82" name="幻灯片图像占位符 1">
            <a:extLst>
              <a:ext uri="{FF2B5EF4-FFF2-40B4-BE49-F238E27FC236}">
                <a16:creationId xmlns:a16="http://schemas.microsoft.com/office/drawing/2014/main" id="{DA321523-65D7-8245-A53E-5D88A0B4E08C}"/>
              </a:ext>
            </a:extLst>
          </p:cNvPr>
          <p:cNvSpPr>
            <a:spLocks noGrp="1" noRot="1" noChangeAspect="1" noChangeArrowheads="1" noTextEdit="1"/>
          </p:cNvSpPr>
          <p:nvPr>
            <p:ph type="sldImg" idx="4294967295"/>
          </p:nvPr>
        </p:nvSpPr>
        <p:spPr>
          <a:ln>
            <a:miter lim="800000"/>
          </a:ln>
        </p:spPr>
      </p:sp>
      <p:sp>
        <p:nvSpPr>
          <p:cNvPr id="71683" name="文本占位符 2">
            <a:extLst>
              <a:ext uri="{FF2B5EF4-FFF2-40B4-BE49-F238E27FC236}">
                <a16:creationId xmlns:a16="http://schemas.microsoft.com/office/drawing/2014/main" id="{67A8D772-7A41-4E41-9323-1B9C1CD2D620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noFill/>
        </p:spPr>
        <p:txBody>
          <a:bodyPr/>
          <a:lstStyle/>
          <a:p>
            <a:pPr eaLnBrk="1" hangingPunct="1"/>
            <a:r>
              <a:rPr lang="zh-CN" altLang="en-US"/>
              <a:t>第一级过后可以做</a:t>
            </a:r>
            <a:r>
              <a:rPr lang="en-US" altLang="zh-CN"/>
              <a:t>4</a:t>
            </a:r>
            <a:r>
              <a:rPr lang="zh-CN" altLang="en-US"/>
              <a:t>个点的</a:t>
            </a:r>
            <a:r>
              <a:rPr lang="en-US" altLang="zh-CN"/>
              <a:t>DFT</a:t>
            </a:r>
            <a:r>
              <a:rPr lang="zh-CN" altLang="en-US"/>
              <a:t>，第二级做</a:t>
            </a:r>
            <a:r>
              <a:rPr lang="en-US" altLang="zh-CN"/>
              <a:t>2</a:t>
            </a:r>
            <a:r>
              <a:rPr lang="zh-CN" altLang="en-US"/>
              <a:t>点的</a:t>
            </a:r>
            <a:r>
              <a:rPr lang="en-US" altLang="zh-CN"/>
              <a:t>DFT</a:t>
            </a:r>
            <a:r>
              <a:rPr lang="zh-CN" altLang="en-US"/>
              <a:t>，第三级分解后做</a:t>
            </a:r>
            <a:r>
              <a:rPr lang="en-US" altLang="zh-CN"/>
              <a:t>1</a:t>
            </a:r>
            <a:r>
              <a:rPr lang="zh-CN" altLang="en-US"/>
              <a:t>个点的</a:t>
            </a:r>
            <a:r>
              <a:rPr lang="en-US" altLang="zh-CN"/>
              <a:t>DFT</a:t>
            </a:r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754" name="幻灯片图像占位符 1">
            <a:extLst>
              <a:ext uri="{FF2B5EF4-FFF2-40B4-BE49-F238E27FC236}">
                <a16:creationId xmlns:a16="http://schemas.microsoft.com/office/drawing/2014/main" id="{C893690F-8170-E246-92A9-64AEC9C1B88D}"/>
              </a:ext>
            </a:extLst>
          </p:cNvPr>
          <p:cNvSpPr>
            <a:spLocks noGrp="1" noRot="1" noChangeAspect="1" noChangeArrowheads="1" noTextEdit="1"/>
          </p:cNvSpPr>
          <p:nvPr>
            <p:ph type="sldImg" idx="4294967295"/>
          </p:nvPr>
        </p:nvSpPr>
        <p:spPr>
          <a:ln>
            <a:miter lim="800000"/>
          </a:ln>
        </p:spPr>
      </p:sp>
      <p:sp>
        <p:nvSpPr>
          <p:cNvPr id="74755" name="文本占位符 2">
            <a:extLst>
              <a:ext uri="{FF2B5EF4-FFF2-40B4-BE49-F238E27FC236}">
                <a16:creationId xmlns:a16="http://schemas.microsoft.com/office/drawing/2014/main" id="{E5D1FC17-4426-7144-9395-486C33010AFC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noFill/>
        </p:spPr>
        <p:txBody>
          <a:bodyPr/>
          <a:lstStyle/>
          <a:p>
            <a:pPr eaLnBrk="1" hangingPunct="1"/>
            <a:endParaRPr lang="zh-CN" altLang="en-US"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50" name="幻灯片图像占位符 1">
            <a:extLst>
              <a:ext uri="{FF2B5EF4-FFF2-40B4-BE49-F238E27FC236}">
                <a16:creationId xmlns:a16="http://schemas.microsoft.com/office/drawing/2014/main" id="{70DD434D-A6B4-9946-BE52-2F84BB8359C0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78851" name="备注占位符 2">
            <a:extLst>
              <a:ext uri="{FF2B5EF4-FFF2-40B4-BE49-F238E27FC236}">
                <a16:creationId xmlns:a16="http://schemas.microsoft.com/office/drawing/2014/main" id="{96DD02E1-BB6B-0948-93E6-2458756B793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61D298F5-5333-EB42-BBA2-A110D7C2FA3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fld id="{BB516EA6-AFC6-6D41-A528-3859D8AF69BA}" type="slidenum">
              <a:rPr altLang="en-US"/>
              <a:pPr/>
              <a:t>49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994" name="幻灯片图像占位符 1">
            <a:extLst>
              <a:ext uri="{FF2B5EF4-FFF2-40B4-BE49-F238E27FC236}">
                <a16:creationId xmlns:a16="http://schemas.microsoft.com/office/drawing/2014/main" id="{1FF34213-2C54-EA45-BE72-F677C02FF4CC}"/>
              </a:ext>
            </a:extLst>
          </p:cNvPr>
          <p:cNvSpPr>
            <a:spLocks noGrp="1" noRot="1" noChangeAspect="1" noChangeArrowheads="1" noTextEdit="1"/>
          </p:cNvSpPr>
          <p:nvPr>
            <p:ph type="sldImg" idx="4294967295"/>
          </p:nvPr>
        </p:nvSpPr>
        <p:spPr>
          <a:ln>
            <a:miter lim="800000"/>
          </a:ln>
        </p:spPr>
      </p:sp>
      <p:sp>
        <p:nvSpPr>
          <p:cNvPr id="84995" name="文本占位符 2">
            <a:extLst>
              <a:ext uri="{FF2B5EF4-FFF2-40B4-BE49-F238E27FC236}">
                <a16:creationId xmlns:a16="http://schemas.microsoft.com/office/drawing/2014/main" id="{7FA44D42-2BBB-E948-8C29-FBC027E75FDE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noFill/>
        </p:spPr>
        <p:txBody>
          <a:bodyPr/>
          <a:lstStyle/>
          <a:p>
            <a:pPr eaLnBrk="1" hangingPunct="1"/>
            <a:r>
              <a:rPr lang="zh-CN" altLang="en-US"/>
              <a:t>节省了一半运算量</a:t>
            </a: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幻灯片图像占位符 1">
            <a:extLst>
              <a:ext uri="{FF2B5EF4-FFF2-40B4-BE49-F238E27FC236}">
                <a16:creationId xmlns:a16="http://schemas.microsoft.com/office/drawing/2014/main" id="{7713EAFB-2083-1F44-98F6-9120DF641328}"/>
              </a:ext>
            </a:extLst>
          </p:cNvPr>
          <p:cNvSpPr>
            <a:spLocks noGrp="1" noRot="1" noChangeAspect="1" noChangeArrowheads="1" noTextEdit="1"/>
          </p:cNvSpPr>
          <p:nvPr>
            <p:ph type="sldImg" idx="4294967295"/>
          </p:nvPr>
        </p:nvSpPr>
        <p:spPr>
          <a:ln>
            <a:miter lim="800000"/>
          </a:ln>
        </p:spPr>
      </p:sp>
      <p:sp>
        <p:nvSpPr>
          <p:cNvPr id="12291" name="文本占位符 2">
            <a:extLst>
              <a:ext uri="{FF2B5EF4-FFF2-40B4-BE49-F238E27FC236}">
                <a16:creationId xmlns:a16="http://schemas.microsoft.com/office/drawing/2014/main" id="{8D933EB8-2E88-574C-B389-788EB120B23A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noFill/>
        </p:spPr>
        <p:txBody>
          <a:bodyPr/>
          <a:lstStyle/>
          <a:p>
            <a:pPr eaLnBrk="1" hangingPunct="1"/>
            <a:r>
              <a:rPr lang="zh-CN" altLang="en-US"/>
              <a:t>从</a:t>
            </a:r>
            <a:r>
              <a:rPr lang="en-US" altLang="zh-CN"/>
              <a:t>2</a:t>
            </a:r>
            <a:r>
              <a:rPr lang="zh-CN" altLang="en-US"/>
              <a:t>点</a:t>
            </a:r>
            <a:r>
              <a:rPr lang="en-US" altLang="zh-CN"/>
              <a:t>DFT</a:t>
            </a:r>
            <a:r>
              <a:rPr lang="zh-CN" altLang="en-US"/>
              <a:t>开始</a:t>
            </a: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幻灯片图像占位符 1">
            <a:extLst>
              <a:ext uri="{FF2B5EF4-FFF2-40B4-BE49-F238E27FC236}">
                <a16:creationId xmlns:a16="http://schemas.microsoft.com/office/drawing/2014/main" id="{A468B922-3B84-634C-8AB8-322D982DC7DF}"/>
              </a:ext>
            </a:extLst>
          </p:cNvPr>
          <p:cNvSpPr>
            <a:spLocks noGrp="1" noRot="1" noChangeAspect="1" noChangeArrowheads="1" noTextEdit="1"/>
          </p:cNvSpPr>
          <p:nvPr>
            <p:ph type="sldImg" idx="4294967295"/>
          </p:nvPr>
        </p:nvSpPr>
        <p:spPr>
          <a:ln>
            <a:miter lim="800000"/>
          </a:ln>
        </p:spPr>
      </p:sp>
      <p:sp>
        <p:nvSpPr>
          <p:cNvPr id="14339" name="文本占位符 2">
            <a:extLst>
              <a:ext uri="{FF2B5EF4-FFF2-40B4-BE49-F238E27FC236}">
                <a16:creationId xmlns:a16="http://schemas.microsoft.com/office/drawing/2014/main" id="{5916A4C7-3DF2-734D-A92E-88631A56E1B0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noFill/>
        </p:spPr>
        <p:txBody>
          <a:bodyPr/>
          <a:lstStyle/>
          <a:p>
            <a:pPr eaLnBrk="1" hangingPunct="1"/>
            <a:r>
              <a:rPr lang="zh-CN" altLang="en-US"/>
              <a:t>主要考虑乘法的数量</a:t>
            </a: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幻灯片图像占位符 1">
            <a:extLst>
              <a:ext uri="{FF2B5EF4-FFF2-40B4-BE49-F238E27FC236}">
                <a16:creationId xmlns:a16="http://schemas.microsoft.com/office/drawing/2014/main" id="{2FA5DD86-B879-B541-87CC-96D8F45E3F10}"/>
              </a:ext>
            </a:extLst>
          </p:cNvPr>
          <p:cNvSpPr>
            <a:spLocks noGrp="1" noRot="1" noChangeAspect="1" noChangeArrowheads="1" noTextEdit="1"/>
          </p:cNvSpPr>
          <p:nvPr>
            <p:ph type="sldImg" idx="4294967295"/>
          </p:nvPr>
        </p:nvSpPr>
        <p:spPr>
          <a:ln>
            <a:miter lim="800000"/>
          </a:ln>
        </p:spPr>
      </p:sp>
      <p:sp>
        <p:nvSpPr>
          <p:cNvPr id="17411" name="文本占位符 2">
            <a:extLst>
              <a:ext uri="{FF2B5EF4-FFF2-40B4-BE49-F238E27FC236}">
                <a16:creationId xmlns:a16="http://schemas.microsoft.com/office/drawing/2014/main" id="{A272BA3E-DC4F-8B45-AB0A-F0CF90CE1BDD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noFill/>
        </p:spPr>
        <p:txBody>
          <a:bodyPr/>
          <a:lstStyle/>
          <a:p>
            <a:pPr eaLnBrk="1" hangingPunct="1"/>
            <a:r>
              <a:rPr lang="en-US" altLang="zh-CN"/>
              <a:t>2</a:t>
            </a:r>
            <a:r>
              <a:rPr lang="zh-CN" altLang="en-US"/>
              <a:t>点</a:t>
            </a:r>
            <a:r>
              <a:rPr lang="en-US" altLang="zh-CN"/>
              <a:t>DFT</a:t>
            </a:r>
            <a:r>
              <a:rPr lang="zh-CN" altLang="en-US"/>
              <a:t>计算为例</a:t>
            </a: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幻灯片图像占位符 1">
            <a:extLst>
              <a:ext uri="{FF2B5EF4-FFF2-40B4-BE49-F238E27FC236}">
                <a16:creationId xmlns:a16="http://schemas.microsoft.com/office/drawing/2014/main" id="{D588E9F2-F647-D742-B61A-2A2BCE8839EE}"/>
              </a:ext>
            </a:extLst>
          </p:cNvPr>
          <p:cNvSpPr>
            <a:spLocks noGrp="1" noRot="1" noChangeAspect="1" noChangeArrowheads="1" noTextEdit="1"/>
          </p:cNvSpPr>
          <p:nvPr>
            <p:ph type="sldImg" idx="4294967295"/>
          </p:nvPr>
        </p:nvSpPr>
        <p:spPr>
          <a:ln>
            <a:miter lim="800000"/>
          </a:ln>
        </p:spPr>
      </p:sp>
      <p:sp>
        <p:nvSpPr>
          <p:cNvPr id="23555" name="文本占位符 2">
            <a:extLst>
              <a:ext uri="{FF2B5EF4-FFF2-40B4-BE49-F238E27FC236}">
                <a16:creationId xmlns:a16="http://schemas.microsoft.com/office/drawing/2014/main" id="{D94CFD34-EB31-594C-BF52-9BE978131393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noFill/>
        </p:spPr>
        <p:txBody>
          <a:bodyPr/>
          <a:lstStyle/>
          <a:p>
            <a:pPr eaLnBrk="1" hangingPunct="1"/>
            <a:r>
              <a:rPr lang="zh-CN" altLang="en-US"/>
              <a:t>分成奇偶两组，分别计算各自的</a:t>
            </a:r>
            <a:r>
              <a:rPr lang="en-US" altLang="zh-CN"/>
              <a:t>DFT</a:t>
            </a:r>
            <a:r>
              <a:rPr lang="zh-CN" altLang="en-US"/>
              <a:t>，再进行加权组合，得到整个序列的</a:t>
            </a:r>
            <a:r>
              <a:rPr lang="en-US" altLang="zh-CN"/>
              <a:t>DFT</a:t>
            </a: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幻灯片图像占位符 1">
            <a:extLst>
              <a:ext uri="{FF2B5EF4-FFF2-40B4-BE49-F238E27FC236}">
                <a16:creationId xmlns:a16="http://schemas.microsoft.com/office/drawing/2014/main" id="{79DECFDE-4D5D-0144-BF29-304C064E4ABD}"/>
              </a:ext>
            </a:extLst>
          </p:cNvPr>
          <p:cNvSpPr>
            <a:spLocks noGrp="1" noRot="1" noChangeAspect="1" noChangeArrowheads="1" noTextEdit="1"/>
          </p:cNvSpPr>
          <p:nvPr>
            <p:ph type="sldImg" idx="4294967295"/>
          </p:nvPr>
        </p:nvSpPr>
        <p:spPr>
          <a:ln>
            <a:miter lim="800000"/>
          </a:ln>
        </p:spPr>
      </p:sp>
      <p:sp>
        <p:nvSpPr>
          <p:cNvPr id="26627" name="文本占位符 2">
            <a:extLst>
              <a:ext uri="{FF2B5EF4-FFF2-40B4-BE49-F238E27FC236}">
                <a16:creationId xmlns:a16="http://schemas.microsoft.com/office/drawing/2014/main" id="{064305B4-9165-784C-A048-410D388700B1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noFill/>
        </p:spPr>
        <p:txBody>
          <a:bodyPr/>
          <a:lstStyle/>
          <a:p>
            <a:pPr eaLnBrk="1" hangingPunct="1"/>
            <a:r>
              <a:rPr lang="en-US" altLang="zh-CN"/>
              <a:t>x1--&gt;x3&amp;x4. ==&gt;&gt;X3&amp;X4--&gt;&gt;</a:t>
            </a:r>
            <a:r>
              <a:rPr lang="zh-CN" altLang="en-US"/>
              <a:t>再加权组合得到</a:t>
            </a:r>
            <a:r>
              <a:rPr lang="en-US" altLang="zh-CN"/>
              <a:t>X1(k)&amp;X1(k+N/4)</a:t>
            </a:r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幻灯片图像占位符 1">
            <a:extLst>
              <a:ext uri="{FF2B5EF4-FFF2-40B4-BE49-F238E27FC236}">
                <a16:creationId xmlns:a16="http://schemas.microsoft.com/office/drawing/2014/main" id="{B542BEDF-0916-0140-A072-24DB997A755D}"/>
              </a:ext>
            </a:extLst>
          </p:cNvPr>
          <p:cNvSpPr>
            <a:spLocks noGrp="1" noRot="1" noChangeAspect="1" noChangeArrowheads="1" noTextEdit="1"/>
          </p:cNvSpPr>
          <p:nvPr>
            <p:ph type="sldImg" idx="4294967295"/>
          </p:nvPr>
        </p:nvSpPr>
        <p:spPr>
          <a:ln>
            <a:miter lim="800000"/>
          </a:ln>
        </p:spPr>
      </p:sp>
      <p:sp>
        <p:nvSpPr>
          <p:cNvPr id="28675" name="文本占位符 2">
            <a:extLst>
              <a:ext uri="{FF2B5EF4-FFF2-40B4-BE49-F238E27FC236}">
                <a16:creationId xmlns:a16="http://schemas.microsoft.com/office/drawing/2014/main" id="{67437CC8-26DB-954E-BBE5-F3DF3349A015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noFill/>
        </p:spPr>
        <p:txBody>
          <a:bodyPr/>
          <a:lstStyle/>
          <a:p>
            <a:pPr eaLnBrk="1" hangingPunct="1"/>
            <a:r>
              <a:rPr lang="en-US" altLang="zh-CN"/>
              <a:t>x0,x2,x4,x6--&gt;&gt;x0x4-&gt;X3(0)&amp;X3(1), x2x6-&gt;X4(0)&amp;X4(1)==&gt;</a:t>
            </a:r>
            <a:r>
              <a:rPr lang="zh-CN" altLang="en-US"/>
              <a:t>加权组合得到</a:t>
            </a:r>
            <a:r>
              <a:rPr lang="en-US" altLang="zh-CN"/>
              <a:t>X1(0123)</a:t>
            </a: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2" name="幻灯片图像占位符 1">
            <a:extLst>
              <a:ext uri="{FF2B5EF4-FFF2-40B4-BE49-F238E27FC236}">
                <a16:creationId xmlns:a16="http://schemas.microsoft.com/office/drawing/2014/main" id="{4053103C-9309-754A-BBAE-09EE87F4B829}"/>
              </a:ext>
            </a:extLst>
          </p:cNvPr>
          <p:cNvSpPr>
            <a:spLocks noGrp="1" noRot="1" noChangeAspect="1" noChangeArrowheads="1" noTextEdit="1"/>
          </p:cNvSpPr>
          <p:nvPr>
            <p:ph type="sldImg" idx="4294967295"/>
          </p:nvPr>
        </p:nvSpPr>
        <p:spPr>
          <a:ln>
            <a:miter lim="800000"/>
          </a:ln>
        </p:spPr>
      </p:sp>
      <p:sp>
        <p:nvSpPr>
          <p:cNvPr id="30723" name="文本占位符 2">
            <a:extLst>
              <a:ext uri="{FF2B5EF4-FFF2-40B4-BE49-F238E27FC236}">
                <a16:creationId xmlns:a16="http://schemas.microsoft.com/office/drawing/2014/main" id="{93F8722D-A33F-9448-A62B-D74A73E54FD0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noFill/>
        </p:spPr>
        <p:txBody>
          <a:bodyPr/>
          <a:lstStyle/>
          <a:p>
            <a:pPr eaLnBrk="1" hangingPunct="1"/>
            <a:r>
              <a:rPr lang="zh-CN" altLang="en-US"/>
              <a:t>以</a:t>
            </a:r>
            <a:r>
              <a:rPr lang="en-US" altLang="zh-CN"/>
              <a:t>8</a:t>
            </a:r>
            <a:r>
              <a:rPr lang="zh-CN" altLang="en-US"/>
              <a:t>个点为例，分为两级蝶形组合，</a:t>
            </a:r>
            <a:r>
              <a:rPr lang="en-US" altLang="zh-CN"/>
              <a:t>2+2</a:t>
            </a:r>
            <a:r>
              <a:rPr lang="zh-CN" altLang="en-US"/>
              <a:t>加权组合</a:t>
            </a:r>
            <a:r>
              <a:rPr lang="en-US" altLang="zh-CN"/>
              <a:t>==&gt;4</a:t>
            </a:r>
            <a:r>
              <a:rPr lang="zh-CN" altLang="en-US"/>
              <a:t>个点的</a:t>
            </a:r>
            <a:r>
              <a:rPr lang="en-US" altLang="zh-CN"/>
              <a:t>DFT</a:t>
            </a:r>
            <a:r>
              <a:rPr lang="zh-CN" altLang="en-US"/>
              <a:t>，</a:t>
            </a:r>
            <a:r>
              <a:rPr lang="en-US" altLang="zh-CN"/>
              <a:t>4+4</a:t>
            </a:r>
            <a:r>
              <a:rPr lang="zh-CN" altLang="en-US"/>
              <a:t>加权组合</a:t>
            </a:r>
            <a:r>
              <a:rPr lang="en-US" altLang="zh-CN"/>
              <a:t>==&gt;8</a:t>
            </a:r>
            <a:r>
              <a:rPr lang="zh-CN" altLang="en-US"/>
              <a:t>个点的</a:t>
            </a:r>
            <a:r>
              <a:rPr lang="en-US" altLang="zh-CN"/>
              <a:t>DFT</a:t>
            </a:r>
            <a:r>
              <a:rPr lang="zh-CN" altLang="en-US"/>
              <a:t>。图</a:t>
            </a:r>
            <a:r>
              <a:rPr lang="en-US" altLang="zh-CN"/>
              <a:t>4-4. </a:t>
            </a:r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showMasterPhAnim="0" type="title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任意多边形 16392" descr="CITTEXT">
            <a:extLst>
              <a:ext uri="{FF2B5EF4-FFF2-40B4-BE49-F238E27FC236}">
                <a16:creationId xmlns:a16="http://schemas.microsoft.com/office/drawing/2014/main" id="{E95E0906-AEAC-BD44-83C3-B1BC5DE29E0B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0" y="0"/>
            <a:ext cx="2362200" cy="6858000"/>
          </a:xfrm>
          <a:custGeom>
            <a:avLst/>
            <a:gdLst>
              <a:gd name="T0" fmla="*/ 0 w 1824"/>
              <a:gd name="T1" fmla="*/ 3840 h 3840"/>
              <a:gd name="T2" fmla="*/ 0 w 1824"/>
              <a:gd name="T3" fmla="*/ 0 h 3840"/>
              <a:gd name="T4" fmla="*/ 1824 w 1824"/>
              <a:gd name="T5" fmla="*/ 0 h 3840"/>
              <a:gd name="T6" fmla="*/ 583 w 1824"/>
              <a:gd name="T7" fmla="*/ 3840 h 3840"/>
              <a:gd name="T8" fmla="*/ 0 w 1824"/>
              <a:gd name="T9" fmla="*/ 3840 h 384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824" h="3840">
                <a:moveTo>
                  <a:pt x="0" y="3840"/>
                </a:moveTo>
                <a:lnTo>
                  <a:pt x="0" y="0"/>
                </a:lnTo>
                <a:lnTo>
                  <a:pt x="1824" y="0"/>
                </a:lnTo>
                <a:cubicBezTo>
                  <a:pt x="74" y="1204"/>
                  <a:pt x="465" y="3655"/>
                  <a:pt x="583" y="3840"/>
                </a:cubicBezTo>
                <a:cubicBezTo>
                  <a:pt x="291" y="3840"/>
                  <a:pt x="0" y="3840"/>
                  <a:pt x="0" y="3840"/>
                </a:cubicBezTo>
                <a:close/>
              </a:path>
            </a:pathLst>
          </a:custGeom>
          <a:blipFill dpi="0" rotWithShape="0">
            <a:blip r:embed="rId2"/>
            <a:srcRect/>
            <a:tile tx="0" ty="0" sx="100000" sy="100000" flip="none" algn="tl"/>
          </a:blip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buFont typeface="Arial" panose="020B0604020202020204" pitchFamily="34" charset="0"/>
              <a:buNone/>
              <a:defRPr/>
            </a:pPr>
            <a:endParaRPr lang="zh-CN" altLang="en-US"/>
          </a:p>
        </p:txBody>
      </p:sp>
      <p:sp>
        <p:nvSpPr>
          <p:cNvPr id="5" name="矩形 16393">
            <a:extLst>
              <a:ext uri="{FF2B5EF4-FFF2-40B4-BE49-F238E27FC236}">
                <a16:creationId xmlns:a16="http://schemas.microsoft.com/office/drawing/2014/main" id="{8060E130-477B-5748-9E50-54A118B06FD8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1600200" y="304800"/>
            <a:ext cx="7543800" cy="76200"/>
          </a:xfrm>
          <a:prstGeom prst="rect">
            <a:avLst/>
          </a:prstGeom>
          <a:solidFill>
            <a:srgbClr val="00CC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buFont typeface="Arial" panose="020B0604020202020204" pitchFamily="34" charset="0"/>
              <a:buNone/>
              <a:defRPr/>
            </a:pPr>
            <a:endParaRPr lang="zh-CN" altLang="en-US"/>
          </a:p>
        </p:txBody>
      </p:sp>
      <p:sp>
        <p:nvSpPr>
          <p:cNvPr id="6" name="任意多边形 16394">
            <a:extLst>
              <a:ext uri="{FF2B5EF4-FFF2-40B4-BE49-F238E27FC236}">
                <a16:creationId xmlns:a16="http://schemas.microsoft.com/office/drawing/2014/main" id="{DBCD0421-4EB5-F54B-AEBE-3522C329D876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152400" y="120650"/>
            <a:ext cx="6858000" cy="6737350"/>
          </a:xfrm>
          <a:custGeom>
            <a:avLst/>
            <a:gdLst>
              <a:gd name="T0" fmla="*/ 0 w 4320"/>
              <a:gd name="T1" fmla="*/ 3264 h 3264"/>
              <a:gd name="T2" fmla="*/ 0 w 4320"/>
              <a:gd name="T3" fmla="*/ 0 h 3264"/>
              <a:gd name="T4" fmla="*/ 4320 w 4320"/>
              <a:gd name="T5" fmla="*/ 0 h 326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4320" h="3264">
                <a:moveTo>
                  <a:pt x="0" y="3264"/>
                </a:moveTo>
                <a:lnTo>
                  <a:pt x="0" y="0"/>
                </a:lnTo>
                <a:lnTo>
                  <a:pt x="4320" y="0"/>
                </a:lnTo>
              </a:path>
            </a:pathLst>
          </a:custGeom>
          <a:noFill/>
          <a:ln w="9525">
            <a:solidFill>
              <a:srgbClr val="00CC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buFont typeface="Arial" panose="020B0604020202020204" pitchFamily="34" charset="0"/>
              <a:buNone/>
              <a:defRPr/>
            </a:pPr>
            <a:endParaRPr lang="zh-CN" altLang="en-US"/>
          </a:p>
        </p:txBody>
      </p:sp>
      <p:sp>
        <p:nvSpPr>
          <p:cNvPr id="7" name="椭圆 16395">
            <a:extLst>
              <a:ext uri="{FF2B5EF4-FFF2-40B4-BE49-F238E27FC236}">
                <a16:creationId xmlns:a16="http://schemas.microsoft.com/office/drawing/2014/main" id="{2C9B1832-93B0-B249-992A-E7BDB2F05F63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665163" y="0"/>
            <a:ext cx="149225" cy="206375"/>
          </a:xfrm>
          <a:prstGeom prst="ellipse">
            <a:avLst/>
          </a:prstGeom>
          <a:gradFill rotWithShape="0">
            <a:gsLst>
              <a:gs pos="0">
                <a:schemeClr val="accent2"/>
              </a:gs>
              <a:gs pos="100000">
                <a:srgbClr val="9A3212"/>
              </a:gs>
            </a:gsLst>
            <a:lin ang="0" scaled="1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buFont typeface="Arial" panose="020B0604020202020204" pitchFamily="34" charset="0"/>
              <a:buNone/>
              <a:defRPr/>
            </a:pPr>
            <a:endParaRPr lang="zh-CN" altLang="en-US"/>
          </a:p>
        </p:txBody>
      </p:sp>
      <p:sp>
        <p:nvSpPr>
          <p:cNvPr id="8" name="椭圆 16396">
            <a:extLst>
              <a:ext uri="{FF2B5EF4-FFF2-40B4-BE49-F238E27FC236}">
                <a16:creationId xmlns:a16="http://schemas.microsoft.com/office/drawing/2014/main" id="{5D69E13C-7E83-1948-AA0E-484B70A3440F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1503363" y="0"/>
            <a:ext cx="149225" cy="206375"/>
          </a:xfrm>
          <a:prstGeom prst="ellipse">
            <a:avLst/>
          </a:prstGeom>
          <a:gradFill rotWithShape="0">
            <a:gsLst>
              <a:gs pos="0">
                <a:schemeClr val="accent2"/>
              </a:gs>
              <a:gs pos="100000">
                <a:srgbClr val="9A3212"/>
              </a:gs>
            </a:gsLst>
            <a:lin ang="0" scaled="1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buFont typeface="Arial" panose="020B0604020202020204" pitchFamily="34" charset="0"/>
              <a:buNone/>
              <a:defRPr/>
            </a:pPr>
            <a:endParaRPr lang="zh-CN" altLang="en-US"/>
          </a:p>
        </p:txBody>
      </p:sp>
      <p:sp>
        <p:nvSpPr>
          <p:cNvPr id="9" name="椭圆 16397">
            <a:extLst>
              <a:ext uri="{FF2B5EF4-FFF2-40B4-BE49-F238E27FC236}">
                <a16:creationId xmlns:a16="http://schemas.microsoft.com/office/drawing/2014/main" id="{2993FA2E-4524-B943-A916-02F709FD0AAF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2341563" y="0"/>
            <a:ext cx="149225" cy="206375"/>
          </a:xfrm>
          <a:prstGeom prst="ellipse">
            <a:avLst/>
          </a:prstGeom>
          <a:gradFill rotWithShape="0">
            <a:gsLst>
              <a:gs pos="0">
                <a:schemeClr val="accent2"/>
              </a:gs>
              <a:gs pos="100000">
                <a:srgbClr val="9A3212"/>
              </a:gs>
            </a:gsLst>
            <a:lin ang="0" scaled="1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buFont typeface="Arial" panose="020B0604020202020204" pitchFamily="34" charset="0"/>
              <a:buNone/>
              <a:defRPr/>
            </a:pPr>
            <a:endParaRPr lang="zh-CN" altLang="en-US"/>
          </a:p>
        </p:txBody>
      </p:sp>
      <p:sp>
        <p:nvSpPr>
          <p:cNvPr id="10" name="椭圆 16398">
            <a:extLst>
              <a:ext uri="{FF2B5EF4-FFF2-40B4-BE49-F238E27FC236}">
                <a16:creationId xmlns:a16="http://schemas.microsoft.com/office/drawing/2014/main" id="{AB624EA8-4BA3-4443-892B-95817AF67CEE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3179763" y="0"/>
            <a:ext cx="149225" cy="206375"/>
          </a:xfrm>
          <a:prstGeom prst="ellipse">
            <a:avLst/>
          </a:prstGeom>
          <a:gradFill rotWithShape="0">
            <a:gsLst>
              <a:gs pos="0">
                <a:schemeClr val="accent2"/>
              </a:gs>
              <a:gs pos="100000">
                <a:srgbClr val="9A3212"/>
              </a:gs>
            </a:gsLst>
            <a:lin ang="0" scaled="1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buFont typeface="Arial" panose="020B0604020202020204" pitchFamily="34" charset="0"/>
              <a:buNone/>
              <a:defRPr/>
            </a:pPr>
            <a:endParaRPr lang="zh-CN" altLang="en-US"/>
          </a:p>
        </p:txBody>
      </p:sp>
      <p:sp>
        <p:nvSpPr>
          <p:cNvPr id="16386" name="标题 16385"/>
          <p:cNvSpPr>
            <a:spLocks noGrp="1"/>
          </p:cNvSpPr>
          <p:nvPr>
            <p:ph type="ctrTitle"/>
          </p:nvPr>
        </p:nvSpPr>
        <p:spPr>
          <a:xfrm>
            <a:off x="685800" y="990600"/>
            <a:ext cx="7772400" cy="1371600"/>
          </a:xfrm>
          <a:prstGeom prst="rect">
            <a:avLst/>
          </a:prstGeom>
          <a:noFill/>
          <a:ln w="9525">
            <a:noFill/>
          </a:ln>
        </p:spPr>
        <p:txBody>
          <a:bodyPr/>
          <a:lstStyle>
            <a:lvl1pPr lvl="0">
              <a:defRPr sz="5700" kern="1200"/>
            </a:lvl1pPr>
          </a:lstStyle>
          <a:p>
            <a:pPr lvl="0"/>
            <a:r>
              <a:rPr lang="zh-CN" altLang="en-US" noProof="1"/>
              <a:t>单击此处编辑母版标题样式</a:t>
            </a:r>
          </a:p>
        </p:txBody>
      </p:sp>
      <p:sp>
        <p:nvSpPr>
          <p:cNvPr id="16387" name="副标题 16386"/>
          <p:cNvSpPr>
            <a:spLocks noGrp="1"/>
          </p:cNvSpPr>
          <p:nvPr>
            <p:ph type="subTitle" idx="1"/>
          </p:nvPr>
        </p:nvSpPr>
        <p:spPr>
          <a:xfrm>
            <a:off x="1447800" y="3429000"/>
            <a:ext cx="7010400" cy="1600200"/>
          </a:xfrm>
          <a:prstGeom prst="rect">
            <a:avLst/>
          </a:prstGeom>
          <a:noFill/>
          <a:ln w="9525">
            <a:noFill/>
          </a:ln>
        </p:spPr>
        <p:txBody>
          <a:bodyPr/>
          <a:lstStyle>
            <a:lvl1pPr marL="0" lvl="0" indent="0">
              <a:buNone/>
              <a:defRPr sz="2800" kern="1200"/>
            </a:lvl1pPr>
            <a:lvl2pPr marL="457200" lvl="1" indent="-457200" algn="ctr">
              <a:buNone/>
              <a:defRPr sz="2800" kern="1200"/>
            </a:lvl2pPr>
            <a:lvl3pPr marL="909955" lvl="2" indent="-909955" algn="ctr">
              <a:buNone/>
              <a:defRPr sz="2800" kern="1200"/>
            </a:lvl3pPr>
            <a:lvl4pPr marL="1306830" lvl="3" indent="-1306830" algn="ctr">
              <a:buNone/>
              <a:defRPr sz="2800" kern="1200"/>
            </a:lvl4pPr>
            <a:lvl5pPr marL="1695450" lvl="4" indent="-1695450" algn="ctr">
              <a:buNone/>
              <a:defRPr sz="2800" kern="1200"/>
            </a:lvl5pPr>
          </a:lstStyle>
          <a:p>
            <a:pPr lvl="0"/>
            <a:r>
              <a:rPr lang="zh-CN" altLang="en-US" noProof="1"/>
              <a:t>单击此处编辑母版副标题样式</a:t>
            </a:r>
          </a:p>
        </p:txBody>
      </p:sp>
      <p:sp>
        <p:nvSpPr>
          <p:cNvPr id="11" name="日期占位符 16387">
            <a:extLst>
              <a:ext uri="{FF2B5EF4-FFF2-40B4-BE49-F238E27FC236}">
                <a16:creationId xmlns:a16="http://schemas.microsoft.com/office/drawing/2014/main" id="{DB1C163B-A890-0C4F-A9EB-01DF0E6532B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85800" y="6248400"/>
            <a:ext cx="1905000" cy="457200"/>
          </a:xfrm>
          <a:prstGeom prst="rect">
            <a:avLst/>
          </a:prstGeom>
        </p:spPr>
        <p:txBody>
          <a:bodyPr anchor="t"/>
          <a:lstStyle>
            <a:lvl1pPr eaLnBrk="1" hangingPunct="1">
              <a:buFont typeface="Arial" panose="020B0604020202020204" pitchFamily="34" charset="0"/>
              <a:buNone/>
              <a:defRPr sz="1200" noProof="1">
                <a:latin typeface="Verdana" panose="020B0604030504040204" pitchFamily="34" charset="0"/>
                <a:cs typeface="+mn-cs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12" name="页脚占位符 16388">
            <a:extLst>
              <a:ext uri="{FF2B5EF4-FFF2-40B4-BE49-F238E27FC236}">
                <a16:creationId xmlns:a16="http://schemas.microsoft.com/office/drawing/2014/main" id="{F8085613-8BCE-644C-8ED7-2F5D9BD49A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124200" y="6248400"/>
            <a:ext cx="2895600" cy="457200"/>
          </a:xfrm>
          <a:prstGeom prst="rect">
            <a:avLst/>
          </a:prstGeom>
        </p:spPr>
        <p:txBody>
          <a:bodyPr anchor="t"/>
          <a:lstStyle>
            <a:lvl1pPr algn="ctr" eaLnBrk="1" hangingPunct="1">
              <a:buFont typeface="Arial" panose="020B0604020202020204" pitchFamily="34" charset="0"/>
              <a:buNone/>
              <a:defRPr sz="1200" noProof="1">
                <a:latin typeface="Verdana" panose="020B0604030504040204" pitchFamily="34" charset="0"/>
                <a:cs typeface="+mn-ea"/>
              </a:defRPr>
            </a:lvl1pPr>
          </a:lstStyle>
          <a:p>
            <a:pPr>
              <a:defRPr/>
            </a:pPr>
            <a:r>
              <a:rPr lang="en-US" altLang="zh-CN"/>
              <a:t>69</a:t>
            </a:r>
            <a:endParaRPr lang="zh-CN">
              <a:cs typeface="+mn-cs"/>
            </a:endParaRPr>
          </a:p>
        </p:txBody>
      </p:sp>
      <p:sp>
        <p:nvSpPr>
          <p:cNvPr id="13" name="灯片编号占位符 16389">
            <a:extLst>
              <a:ext uri="{FF2B5EF4-FFF2-40B4-BE49-F238E27FC236}">
                <a16:creationId xmlns:a16="http://schemas.microsoft.com/office/drawing/2014/main" id="{1A73C482-B95C-604F-95ED-30E82BF280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553200" y="6248400"/>
            <a:ext cx="19050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buFont typeface="Arial" panose="020B0604020202020204" pitchFamily="34" charset="0"/>
              <a:buNone/>
              <a:defRPr sz="1200" noProof="1">
                <a:latin typeface="Verdana" panose="020B0604030504040204" pitchFamily="34" charset="0"/>
                <a:ea typeface="黑体" panose="02010609060101010101" pitchFamily="49" charset="-122"/>
              </a:defRPr>
            </a:lvl1pPr>
          </a:lstStyle>
          <a:p>
            <a:fld id="{94AC4801-99A4-7F4C-ACA1-3FD888A87B96}" type="slidenum">
              <a:rPr altLang="zh-CN"/>
              <a:pPr/>
              <a:t>‹#›</a:t>
            </a:fld>
            <a:endParaRPr lang="zh-CN" altLang="zh-CN">
              <a:ea typeface="宋体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9009776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二级</a:t>
            </a:r>
          </a:p>
          <a:p>
            <a:pPr lvl="2"/>
            <a:r>
              <a:rPr lang="zh-CN" altLang="en-US" noProof="1"/>
              <a:t>三级</a:t>
            </a:r>
          </a:p>
          <a:p>
            <a:pPr lvl="3"/>
            <a:r>
              <a:rPr lang="zh-CN" altLang="en-US" noProof="1"/>
              <a:t>四级</a:t>
            </a:r>
          </a:p>
          <a:p>
            <a:pPr lvl="4"/>
            <a:r>
              <a:rPr lang="zh-CN" altLang="en-US" noProof="1"/>
              <a:t>五级</a:t>
            </a:r>
          </a:p>
        </p:txBody>
      </p:sp>
    </p:spTree>
    <p:extLst>
      <p:ext uri="{BB962C8B-B14F-4D97-AF65-F5344CB8AC3E}">
        <p14:creationId xmlns:p14="http://schemas.microsoft.com/office/powerpoint/2010/main" val="9788145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573441" y="536575"/>
            <a:ext cx="2002234" cy="5788025"/>
          </a:xfrm>
        </p:spPr>
        <p:txBody>
          <a:bodyPr vert="eaVert"/>
          <a:lstStyle/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566738" y="536575"/>
            <a:ext cx="5890631" cy="5788025"/>
          </a:xfrm>
        </p:spPr>
        <p:txBody>
          <a:bodyPr vert="eaVert"/>
          <a:lstStyle/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二级</a:t>
            </a:r>
          </a:p>
          <a:p>
            <a:pPr lvl="2"/>
            <a:r>
              <a:rPr lang="zh-CN" altLang="en-US" noProof="1"/>
              <a:t>三级</a:t>
            </a:r>
          </a:p>
          <a:p>
            <a:pPr lvl="3"/>
            <a:r>
              <a:rPr lang="zh-CN" altLang="en-US" noProof="1"/>
              <a:t>四级</a:t>
            </a:r>
          </a:p>
          <a:p>
            <a:pPr lvl="4"/>
            <a:r>
              <a:rPr lang="zh-CN" altLang="en-US" noProof="1"/>
              <a:t>五级</a:t>
            </a:r>
          </a:p>
        </p:txBody>
      </p:sp>
    </p:spTree>
    <p:extLst>
      <p:ext uri="{BB962C8B-B14F-4D97-AF65-F5344CB8AC3E}">
        <p14:creationId xmlns:p14="http://schemas.microsoft.com/office/powerpoint/2010/main" val="15307092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二级</a:t>
            </a:r>
          </a:p>
          <a:p>
            <a:pPr lvl="2"/>
            <a:r>
              <a:rPr lang="zh-CN" altLang="en-US" noProof="1"/>
              <a:t>三级</a:t>
            </a:r>
          </a:p>
          <a:p>
            <a:pPr lvl="3"/>
            <a:r>
              <a:rPr lang="zh-CN" altLang="en-US" noProof="1"/>
              <a:t>四级</a:t>
            </a:r>
          </a:p>
          <a:p>
            <a:pPr lvl="4"/>
            <a:r>
              <a:rPr lang="zh-CN" altLang="en-US" noProof="1"/>
              <a:t>五级</a:t>
            </a:r>
          </a:p>
        </p:txBody>
      </p:sp>
    </p:spTree>
    <p:extLst>
      <p:ext uri="{BB962C8B-B14F-4D97-AF65-F5344CB8AC3E}">
        <p14:creationId xmlns:p14="http://schemas.microsoft.com/office/powerpoint/2010/main" val="1860917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3888" y="1709738"/>
            <a:ext cx="7886700" cy="2852737"/>
          </a:xfrm>
        </p:spPr>
        <p:txBody>
          <a:bodyPr/>
          <a:lstStyle>
            <a:lvl1pPr>
              <a:defRPr sz="4500"/>
            </a:lvl1pPr>
          </a:lstStyle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23888" y="4589463"/>
            <a:ext cx="7886700" cy="150018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noProof="1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10112982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566738" y="2057400"/>
            <a:ext cx="3920490" cy="4267200"/>
          </a:xfrm>
        </p:spPr>
        <p:txBody>
          <a:bodyPr/>
          <a:lstStyle/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二级</a:t>
            </a:r>
          </a:p>
          <a:p>
            <a:pPr lvl="2"/>
            <a:r>
              <a:rPr lang="zh-CN" altLang="en-US" noProof="1"/>
              <a:t>三级</a:t>
            </a:r>
          </a:p>
          <a:p>
            <a:pPr lvl="3"/>
            <a:r>
              <a:rPr lang="zh-CN" altLang="en-US" noProof="1"/>
              <a:t>四级</a:t>
            </a:r>
          </a:p>
          <a:p>
            <a:pPr lvl="4"/>
            <a:r>
              <a:rPr lang="zh-CN" altLang="en-US" noProof="1"/>
              <a:t>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7248" y="2057400"/>
            <a:ext cx="3920490" cy="4267200"/>
          </a:xfrm>
        </p:spPr>
        <p:txBody>
          <a:bodyPr/>
          <a:lstStyle/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二级</a:t>
            </a:r>
          </a:p>
          <a:p>
            <a:pPr lvl="2"/>
            <a:r>
              <a:rPr lang="zh-CN" altLang="en-US" noProof="1"/>
              <a:t>三级</a:t>
            </a:r>
          </a:p>
          <a:p>
            <a:pPr lvl="3"/>
            <a:r>
              <a:rPr lang="zh-CN" altLang="en-US" noProof="1"/>
              <a:t>四级</a:t>
            </a:r>
          </a:p>
          <a:p>
            <a:pPr lvl="4"/>
            <a:r>
              <a:rPr lang="zh-CN" altLang="en-US" noProof="1"/>
              <a:t>五级</a:t>
            </a:r>
          </a:p>
        </p:txBody>
      </p:sp>
    </p:spTree>
    <p:extLst>
      <p:ext uri="{BB962C8B-B14F-4D97-AF65-F5344CB8AC3E}">
        <p14:creationId xmlns:p14="http://schemas.microsoft.com/office/powerpoint/2010/main" val="20044414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841" y="365125"/>
            <a:ext cx="7886700" cy="1325563"/>
          </a:xfrm>
        </p:spPr>
        <p:txBody>
          <a:bodyPr/>
          <a:lstStyle/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90081" y="1778438"/>
            <a:ext cx="3655181" cy="823912"/>
          </a:xfrm>
        </p:spPr>
        <p:txBody>
          <a:bodyPr anchor="ctr"/>
          <a:lstStyle>
            <a:lvl1pPr marL="0" indent="0">
              <a:buNone/>
              <a:defRPr sz="2100"/>
            </a:lvl1pPr>
            <a:lvl2pPr marL="342900" indent="0">
              <a:buNone/>
              <a:defRPr sz="1800"/>
            </a:lvl2pPr>
            <a:lvl3pPr marL="685800" indent="0">
              <a:buNone/>
              <a:defRPr sz="1500"/>
            </a:lvl3pPr>
            <a:lvl4pPr marL="1028700" indent="0">
              <a:buNone/>
              <a:defRPr sz="1350"/>
            </a:lvl4pPr>
            <a:lvl5pPr marL="1371600" indent="0">
              <a:buNone/>
              <a:defRPr sz="1350"/>
            </a:lvl5pPr>
            <a:lvl6pPr marL="1714500" indent="0">
              <a:buNone/>
              <a:defRPr sz="1350"/>
            </a:lvl6pPr>
            <a:lvl7pPr marL="2057400" indent="0">
              <a:buNone/>
              <a:defRPr sz="1350"/>
            </a:lvl7pPr>
            <a:lvl8pPr marL="2400300" indent="0">
              <a:buNone/>
              <a:defRPr sz="1350"/>
            </a:lvl8pPr>
            <a:lvl9pPr marL="2743200" indent="0">
              <a:buNone/>
              <a:defRPr sz="1350"/>
            </a:lvl9pPr>
          </a:lstStyle>
          <a:p>
            <a:pPr lvl="0"/>
            <a:r>
              <a:rPr lang="zh-CN" altLang="en-US" noProof="1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90081" y="2665379"/>
            <a:ext cx="3655181" cy="3524284"/>
          </a:xfrm>
        </p:spPr>
        <p:txBody>
          <a:bodyPr/>
          <a:lstStyle/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二级</a:t>
            </a:r>
          </a:p>
          <a:p>
            <a:pPr lvl="2"/>
            <a:r>
              <a:rPr lang="zh-CN" altLang="en-US" noProof="1"/>
              <a:t>三级</a:t>
            </a:r>
          </a:p>
          <a:p>
            <a:pPr lvl="3"/>
            <a:r>
              <a:rPr lang="zh-CN" altLang="en-US" noProof="1"/>
              <a:t>四级</a:t>
            </a:r>
          </a:p>
          <a:p>
            <a:pPr lvl="4"/>
            <a:r>
              <a:rPr lang="zh-CN" altLang="en-US" noProof="1"/>
              <a:t>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92704" y="1778438"/>
            <a:ext cx="3673182" cy="823912"/>
          </a:xfrm>
        </p:spPr>
        <p:txBody>
          <a:bodyPr anchor="ctr"/>
          <a:lstStyle>
            <a:lvl1pPr marL="0" indent="0">
              <a:buNone/>
              <a:defRPr sz="2100"/>
            </a:lvl1pPr>
            <a:lvl2pPr marL="342900" indent="0">
              <a:buNone/>
              <a:defRPr sz="1800"/>
            </a:lvl2pPr>
            <a:lvl3pPr marL="685800" indent="0">
              <a:buNone/>
              <a:defRPr sz="1500"/>
            </a:lvl3pPr>
            <a:lvl4pPr marL="1028700" indent="0">
              <a:buNone/>
              <a:defRPr sz="1350"/>
            </a:lvl4pPr>
            <a:lvl5pPr marL="1371600" indent="0">
              <a:buNone/>
              <a:defRPr sz="1350"/>
            </a:lvl5pPr>
            <a:lvl6pPr marL="1714500" indent="0">
              <a:buNone/>
              <a:defRPr sz="1350"/>
            </a:lvl6pPr>
            <a:lvl7pPr marL="2057400" indent="0">
              <a:buNone/>
              <a:defRPr sz="1350"/>
            </a:lvl7pPr>
            <a:lvl8pPr marL="2400300" indent="0">
              <a:buNone/>
              <a:defRPr sz="1350"/>
            </a:lvl8pPr>
            <a:lvl9pPr marL="2743200" indent="0">
              <a:buNone/>
              <a:defRPr sz="1350"/>
            </a:lvl9pPr>
          </a:lstStyle>
          <a:p>
            <a:pPr lvl="0"/>
            <a:r>
              <a:rPr lang="zh-CN" altLang="en-US" noProof="1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92704" y="2665379"/>
            <a:ext cx="3673182" cy="3524284"/>
          </a:xfrm>
        </p:spPr>
        <p:txBody>
          <a:bodyPr/>
          <a:lstStyle/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二级</a:t>
            </a:r>
          </a:p>
          <a:p>
            <a:pPr lvl="2"/>
            <a:r>
              <a:rPr lang="zh-CN" altLang="en-US" noProof="1"/>
              <a:t>三级</a:t>
            </a:r>
          </a:p>
          <a:p>
            <a:pPr lvl="3"/>
            <a:r>
              <a:rPr lang="zh-CN" altLang="en-US" noProof="1"/>
              <a:t>四级</a:t>
            </a:r>
          </a:p>
          <a:p>
            <a:pPr lvl="4"/>
            <a:r>
              <a:rPr lang="zh-CN" altLang="en-US" noProof="1"/>
              <a:t>五级</a:t>
            </a:r>
          </a:p>
        </p:txBody>
      </p:sp>
    </p:spTree>
    <p:extLst>
      <p:ext uri="{BB962C8B-B14F-4D97-AF65-F5344CB8AC3E}">
        <p14:creationId xmlns:p14="http://schemas.microsoft.com/office/powerpoint/2010/main" val="67626321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noProof="1"/>
              <a:t>单击此处编辑母版标题样式</a:t>
            </a:r>
          </a:p>
        </p:txBody>
      </p:sp>
    </p:spTree>
    <p:extLst>
      <p:ext uri="{BB962C8B-B14F-4D97-AF65-F5344CB8AC3E}">
        <p14:creationId xmlns:p14="http://schemas.microsoft.com/office/powerpoint/2010/main" val="205724427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7961386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/>
          <a:lstStyle>
            <a:lvl1pPr>
              <a:defRPr sz="2400"/>
            </a:lvl1pPr>
          </a:lstStyle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887391" y="987425"/>
            <a:ext cx="4629150" cy="487362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二级</a:t>
            </a:r>
          </a:p>
          <a:p>
            <a:pPr lvl="2"/>
            <a:r>
              <a:rPr lang="zh-CN" altLang="en-US" noProof="1"/>
              <a:t>三级</a:t>
            </a:r>
          </a:p>
          <a:p>
            <a:pPr lvl="3"/>
            <a:r>
              <a:rPr lang="zh-CN" altLang="en-US" noProof="1"/>
              <a:t>四级</a:t>
            </a:r>
          </a:p>
          <a:p>
            <a:pPr lvl="4"/>
            <a:r>
              <a:rPr lang="zh-CN" altLang="en-US" noProof="1"/>
              <a:t>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zh-CN" altLang="en-US" noProof="1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36686831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3124012" cy="1600200"/>
          </a:xfrm>
        </p:spPr>
        <p:txBody>
          <a:bodyPr/>
          <a:lstStyle>
            <a:lvl1pPr>
              <a:defRPr sz="2400"/>
            </a:lvl1pPr>
          </a:lstStyle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3887391" y="457201"/>
            <a:ext cx="4629150" cy="5403850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pPr lvl="0"/>
            <a:r>
              <a:rPr lang="zh-CN" altLang="en-US" noProof="1"/>
              <a:t>单击图标添加图片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3124012" cy="3811588"/>
          </a:xfrm>
        </p:spPr>
        <p:txBody>
          <a:bodyPr/>
          <a:lstStyle>
            <a:lvl1pPr marL="0" indent="0">
              <a:buNone/>
              <a:defRPr sz="1500"/>
            </a:lvl1pPr>
            <a:lvl2pPr marL="342900" indent="0">
              <a:buNone/>
              <a:defRPr sz="1350"/>
            </a:lvl2pPr>
            <a:lvl3pPr marL="685800" indent="0">
              <a:buNone/>
              <a:defRPr sz="1200"/>
            </a:lvl3pPr>
            <a:lvl4pPr marL="1028700" indent="0">
              <a:buNone/>
              <a:defRPr sz="1050"/>
            </a:lvl4pPr>
            <a:lvl5pPr marL="1371600" indent="0">
              <a:buNone/>
              <a:defRPr sz="1050"/>
            </a:lvl5pPr>
            <a:lvl6pPr marL="1714500" indent="0">
              <a:buNone/>
              <a:defRPr sz="1050"/>
            </a:lvl6pPr>
            <a:lvl7pPr marL="2057400" indent="0">
              <a:buNone/>
              <a:defRPr sz="1050"/>
            </a:lvl7pPr>
            <a:lvl8pPr marL="2400300" indent="0">
              <a:buNone/>
              <a:defRPr sz="1050"/>
            </a:lvl8pPr>
            <a:lvl9pPr marL="2743200" indent="0">
              <a:buNone/>
              <a:defRPr sz="1050"/>
            </a:lvl9pPr>
          </a:lstStyle>
          <a:p>
            <a:pPr lvl="0"/>
            <a:r>
              <a:rPr lang="zh-CN" altLang="en-US" noProof="1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20569780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任意多边形 15368" descr="CITTEXT">
            <a:extLst>
              <a:ext uri="{FF2B5EF4-FFF2-40B4-BE49-F238E27FC236}">
                <a16:creationId xmlns:a16="http://schemas.microsoft.com/office/drawing/2014/main" id="{59CE1356-4EF1-9549-96BF-0AE8B9DDA18F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0" y="0"/>
            <a:ext cx="2362200" cy="6858000"/>
          </a:xfrm>
          <a:custGeom>
            <a:avLst/>
            <a:gdLst>
              <a:gd name="T0" fmla="*/ 0 w 1824"/>
              <a:gd name="T1" fmla="*/ 3840 h 3840"/>
              <a:gd name="T2" fmla="*/ 0 w 1824"/>
              <a:gd name="T3" fmla="*/ 0 h 3840"/>
              <a:gd name="T4" fmla="*/ 1824 w 1824"/>
              <a:gd name="T5" fmla="*/ 0 h 3840"/>
              <a:gd name="T6" fmla="*/ 583 w 1824"/>
              <a:gd name="T7" fmla="*/ 3840 h 3840"/>
              <a:gd name="T8" fmla="*/ 0 w 1824"/>
              <a:gd name="T9" fmla="*/ 3840 h 384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824" h="3840">
                <a:moveTo>
                  <a:pt x="0" y="3840"/>
                </a:moveTo>
                <a:lnTo>
                  <a:pt x="0" y="0"/>
                </a:lnTo>
                <a:lnTo>
                  <a:pt x="1824" y="0"/>
                </a:lnTo>
                <a:cubicBezTo>
                  <a:pt x="74" y="1204"/>
                  <a:pt x="465" y="3655"/>
                  <a:pt x="583" y="3840"/>
                </a:cubicBezTo>
                <a:cubicBezTo>
                  <a:pt x="291" y="3840"/>
                  <a:pt x="0" y="3840"/>
                  <a:pt x="0" y="3840"/>
                </a:cubicBezTo>
                <a:close/>
              </a:path>
            </a:pathLst>
          </a:custGeom>
          <a:blipFill dpi="0" rotWithShape="0">
            <a:blip r:embed="rId13"/>
            <a:srcRect/>
            <a:tile tx="0" ty="0" sx="100000" sy="100000" flip="none" algn="tl"/>
          </a:blip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buFont typeface="Arial" panose="020B0604020202020204" pitchFamily="34" charset="0"/>
              <a:buNone/>
              <a:defRPr/>
            </a:pPr>
            <a:endParaRPr lang="zh-CN" altLang="en-US"/>
          </a:p>
        </p:txBody>
      </p:sp>
      <p:sp>
        <p:nvSpPr>
          <p:cNvPr id="1027" name="矩形 15369">
            <a:extLst>
              <a:ext uri="{FF2B5EF4-FFF2-40B4-BE49-F238E27FC236}">
                <a16:creationId xmlns:a16="http://schemas.microsoft.com/office/drawing/2014/main" id="{45E678BF-5DD0-C848-B64A-D6F6D54D4C8D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1600200" y="304800"/>
            <a:ext cx="7543800" cy="76200"/>
          </a:xfrm>
          <a:prstGeom prst="rect">
            <a:avLst/>
          </a:prstGeom>
          <a:solidFill>
            <a:srgbClr val="00CC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buFont typeface="Arial" panose="020B0604020202020204" pitchFamily="34" charset="0"/>
              <a:buNone/>
              <a:defRPr/>
            </a:pPr>
            <a:endParaRPr lang="zh-CN" altLang="en-US"/>
          </a:p>
        </p:txBody>
      </p:sp>
      <p:sp>
        <p:nvSpPr>
          <p:cNvPr id="1028" name="任意多边形 15371">
            <a:extLst>
              <a:ext uri="{FF2B5EF4-FFF2-40B4-BE49-F238E27FC236}">
                <a16:creationId xmlns:a16="http://schemas.microsoft.com/office/drawing/2014/main" id="{B4B7B496-5304-F848-8093-F9AB14EC968E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152400" y="120650"/>
            <a:ext cx="6858000" cy="6737350"/>
          </a:xfrm>
          <a:custGeom>
            <a:avLst/>
            <a:gdLst>
              <a:gd name="T0" fmla="*/ 0 w 4320"/>
              <a:gd name="T1" fmla="*/ 3264 h 3264"/>
              <a:gd name="T2" fmla="*/ 0 w 4320"/>
              <a:gd name="T3" fmla="*/ 0 h 3264"/>
              <a:gd name="T4" fmla="*/ 4320 w 4320"/>
              <a:gd name="T5" fmla="*/ 0 h 326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4320" h="3264">
                <a:moveTo>
                  <a:pt x="0" y="3264"/>
                </a:moveTo>
                <a:lnTo>
                  <a:pt x="0" y="0"/>
                </a:lnTo>
                <a:lnTo>
                  <a:pt x="4320" y="0"/>
                </a:lnTo>
              </a:path>
            </a:pathLst>
          </a:custGeom>
          <a:noFill/>
          <a:ln w="9525">
            <a:solidFill>
              <a:srgbClr val="00CC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buFont typeface="Arial" panose="020B0604020202020204" pitchFamily="34" charset="0"/>
              <a:buNone/>
              <a:defRPr/>
            </a:pPr>
            <a:endParaRPr lang="zh-CN" altLang="en-US"/>
          </a:p>
        </p:txBody>
      </p:sp>
      <p:sp>
        <p:nvSpPr>
          <p:cNvPr id="1029" name="椭圆 15372">
            <a:extLst>
              <a:ext uri="{FF2B5EF4-FFF2-40B4-BE49-F238E27FC236}">
                <a16:creationId xmlns:a16="http://schemas.microsoft.com/office/drawing/2014/main" id="{A9E033ED-AFCB-554F-BC1D-6AA4D532CE11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665163" y="0"/>
            <a:ext cx="149225" cy="206375"/>
          </a:xfrm>
          <a:prstGeom prst="ellipse">
            <a:avLst/>
          </a:prstGeom>
          <a:gradFill rotWithShape="0">
            <a:gsLst>
              <a:gs pos="0">
                <a:schemeClr val="accent2"/>
              </a:gs>
              <a:gs pos="100000">
                <a:srgbClr val="9A3212"/>
              </a:gs>
            </a:gsLst>
            <a:lin ang="0" scaled="1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buFont typeface="Arial" panose="020B0604020202020204" pitchFamily="34" charset="0"/>
              <a:buNone/>
              <a:defRPr/>
            </a:pPr>
            <a:endParaRPr lang="zh-CN" altLang="en-US"/>
          </a:p>
        </p:txBody>
      </p:sp>
      <p:sp>
        <p:nvSpPr>
          <p:cNvPr id="1030" name="椭圆 15373">
            <a:extLst>
              <a:ext uri="{FF2B5EF4-FFF2-40B4-BE49-F238E27FC236}">
                <a16:creationId xmlns:a16="http://schemas.microsoft.com/office/drawing/2014/main" id="{583C4AD8-3092-F843-B440-A37DCCE396D1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1503363" y="0"/>
            <a:ext cx="149225" cy="206375"/>
          </a:xfrm>
          <a:prstGeom prst="ellipse">
            <a:avLst/>
          </a:prstGeom>
          <a:gradFill rotWithShape="0">
            <a:gsLst>
              <a:gs pos="0">
                <a:schemeClr val="accent2"/>
              </a:gs>
              <a:gs pos="100000">
                <a:srgbClr val="9A3212"/>
              </a:gs>
            </a:gsLst>
            <a:lin ang="0" scaled="1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buFont typeface="Arial" panose="020B0604020202020204" pitchFamily="34" charset="0"/>
              <a:buNone/>
              <a:defRPr/>
            </a:pPr>
            <a:endParaRPr lang="zh-CN" altLang="en-US"/>
          </a:p>
        </p:txBody>
      </p:sp>
      <p:sp>
        <p:nvSpPr>
          <p:cNvPr id="1031" name="椭圆 15374">
            <a:extLst>
              <a:ext uri="{FF2B5EF4-FFF2-40B4-BE49-F238E27FC236}">
                <a16:creationId xmlns:a16="http://schemas.microsoft.com/office/drawing/2014/main" id="{950576D9-73B1-5341-8101-4AC0D3B24730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2341563" y="0"/>
            <a:ext cx="149225" cy="206375"/>
          </a:xfrm>
          <a:prstGeom prst="ellipse">
            <a:avLst/>
          </a:prstGeom>
          <a:gradFill rotWithShape="0">
            <a:gsLst>
              <a:gs pos="0">
                <a:schemeClr val="accent2"/>
              </a:gs>
              <a:gs pos="100000">
                <a:srgbClr val="9A3212"/>
              </a:gs>
            </a:gsLst>
            <a:lin ang="0" scaled="1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buFont typeface="Arial" panose="020B0604020202020204" pitchFamily="34" charset="0"/>
              <a:buNone/>
              <a:defRPr/>
            </a:pPr>
            <a:endParaRPr lang="zh-CN" altLang="en-US"/>
          </a:p>
        </p:txBody>
      </p:sp>
      <p:sp>
        <p:nvSpPr>
          <p:cNvPr id="1032" name="椭圆 15375">
            <a:extLst>
              <a:ext uri="{FF2B5EF4-FFF2-40B4-BE49-F238E27FC236}">
                <a16:creationId xmlns:a16="http://schemas.microsoft.com/office/drawing/2014/main" id="{E3DAF1E9-B510-9C4A-A35C-939C1AC8C28A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3179763" y="0"/>
            <a:ext cx="149225" cy="206375"/>
          </a:xfrm>
          <a:prstGeom prst="ellipse">
            <a:avLst/>
          </a:prstGeom>
          <a:gradFill rotWithShape="0">
            <a:gsLst>
              <a:gs pos="0">
                <a:schemeClr val="accent2"/>
              </a:gs>
              <a:gs pos="100000">
                <a:srgbClr val="9A3212"/>
              </a:gs>
            </a:gsLst>
            <a:lin ang="0" scaled="1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buFont typeface="Arial" panose="020B0604020202020204" pitchFamily="34" charset="0"/>
              <a:buNone/>
              <a:defRPr/>
            </a:pPr>
            <a:endParaRPr lang="zh-CN" altLang="en-US"/>
          </a:p>
        </p:txBody>
      </p:sp>
      <p:sp>
        <p:nvSpPr>
          <p:cNvPr id="1033" name="标题 15361">
            <a:extLst>
              <a:ext uri="{FF2B5EF4-FFF2-40B4-BE49-F238E27FC236}">
                <a16:creationId xmlns:a16="http://schemas.microsoft.com/office/drawing/2014/main" id="{CA4C5DD4-16D3-8343-9AD1-4CA68EDA76BA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 bwMode="auto">
          <a:xfrm>
            <a:off x="574675" y="536575"/>
            <a:ext cx="8001000" cy="1216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/>
              <a:t>单击此处编辑母版标题样式</a:t>
            </a:r>
          </a:p>
        </p:txBody>
      </p:sp>
      <p:sp>
        <p:nvSpPr>
          <p:cNvPr id="1034" name="文本占位符 15362">
            <a:extLst>
              <a:ext uri="{FF2B5EF4-FFF2-40B4-BE49-F238E27FC236}">
                <a16:creationId xmlns:a16="http://schemas.microsoft.com/office/drawing/2014/main" id="{7487129F-8CA4-7F4D-8026-75EB8FDFCF64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 bwMode="auto">
          <a:xfrm>
            <a:off x="566738" y="2057400"/>
            <a:ext cx="8001000" cy="426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15" r:id="rId1"/>
    <p:sldLayoutId id="2147483705" r:id="rId2"/>
    <p:sldLayoutId id="2147483706" r:id="rId3"/>
    <p:sldLayoutId id="2147483707" r:id="rId4"/>
    <p:sldLayoutId id="2147483708" r:id="rId5"/>
    <p:sldLayoutId id="2147483709" r:id="rId6"/>
    <p:sldLayoutId id="2147483710" r:id="rId7"/>
    <p:sldLayoutId id="2147483711" r:id="rId8"/>
    <p:sldLayoutId id="2147483712" r:id="rId9"/>
    <p:sldLayoutId id="2147483713" r:id="rId10"/>
    <p:sldLayoutId id="2147483714" r:id="rId11"/>
  </p:sldLayoutIdLst>
  <p:hf hdr="0" dt="0"/>
  <p:txStyles>
    <p:titleStyle>
      <a:lvl1pPr algn="l" rtl="0" eaLnBrk="1" fontAlgn="base" hangingPunct="1">
        <a:spcBef>
          <a:spcPct val="0"/>
        </a:spcBef>
        <a:spcAft>
          <a:spcPct val="0"/>
        </a:spcAft>
        <a:defRPr sz="4400" b="1" kern="1200">
          <a:solidFill>
            <a:srgbClr val="333399"/>
          </a:solidFill>
          <a:latin typeface="+mj-lt"/>
          <a:ea typeface="+mj-ea"/>
          <a:cs typeface="+mj-cs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4400" b="1">
          <a:solidFill>
            <a:srgbClr val="333399"/>
          </a:solidFill>
          <a:latin typeface="Verdana" panose="020B0604030504040204" pitchFamily="34" charset="0"/>
          <a:ea typeface="黑体" panose="02010609060101010101" pitchFamily="49" charset="-122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4400" b="1">
          <a:solidFill>
            <a:srgbClr val="333399"/>
          </a:solidFill>
          <a:latin typeface="Verdana" panose="020B0604030504040204" pitchFamily="34" charset="0"/>
          <a:ea typeface="黑体" panose="02010609060101010101" pitchFamily="49" charset="-122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4400" b="1">
          <a:solidFill>
            <a:srgbClr val="333399"/>
          </a:solidFill>
          <a:latin typeface="Verdana" panose="020B0604030504040204" pitchFamily="34" charset="0"/>
          <a:ea typeface="黑体" panose="02010609060101010101" pitchFamily="49" charset="-122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4400" b="1">
          <a:solidFill>
            <a:srgbClr val="333399"/>
          </a:solidFill>
          <a:latin typeface="Verdana" panose="020B0604030504040204" pitchFamily="34" charset="0"/>
          <a:ea typeface="黑体" panose="02010609060101010101" pitchFamily="49" charset="-122"/>
        </a:defRPr>
      </a:lvl5pPr>
      <a:lvl6pPr marL="457200" algn="l" rtl="0" eaLnBrk="1" fontAlgn="base" hangingPunct="1">
        <a:spcBef>
          <a:spcPct val="0"/>
        </a:spcBef>
        <a:spcAft>
          <a:spcPct val="0"/>
        </a:spcAft>
        <a:defRPr sz="4400" b="1">
          <a:solidFill>
            <a:srgbClr val="333399"/>
          </a:solidFill>
          <a:latin typeface="Verdana" panose="020B0604030504040204" pitchFamily="34" charset="0"/>
          <a:ea typeface="黑体" panose="02010609060101010101" pitchFamily="49" charset="-122"/>
        </a:defRPr>
      </a:lvl6pPr>
      <a:lvl7pPr marL="914400" algn="l" rtl="0" eaLnBrk="1" fontAlgn="base" hangingPunct="1">
        <a:spcBef>
          <a:spcPct val="0"/>
        </a:spcBef>
        <a:spcAft>
          <a:spcPct val="0"/>
        </a:spcAft>
        <a:defRPr sz="4400" b="1">
          <a:solidFill>
            <a:srgbClr val="333399"/>
          </a:solidFill>
          <a:latin typeface="Verdana" panose="020B0604030504040204" pitchFamily="34" charset="0"/>
          <a:ea typeface="黑体" panose="02010609060101010101" pitchFamily="49" charset="-122"/>
        </a:defRPr>
      </a:lvl7pPr>
      <a:lvl8pPr marL="1371600" algn="l" rtl="0" eaLnBrk="1" fontAlgn="base" hangingPunct="1">
        <a:spcBef>
          <a:spcPct val="0"/>
        </a:spcBef>
        <a:spcAft>
          <a:spcPct val="0"/>
        </a:spcAft>
        <a:defRPr sz="4400" b="1">
          <a:solidFill>
            <a:srgbClr val="333399"/>
          </a:solidFill>
          <a:latin typeface="Verdana" panose="020B0604030504040204" pitchFamily="34" charset="0"/>
          <a:ea typeface="黑体" panose="02010609060101010101" pitchFamily="49" charset="-122"/>
        </a:defRPr>
      </a:lvl8pPr>
      <a:lvl9pPr marL="1828800" algn="l" rtl="0" eaLnBrk="1" fontAlgn="base" hangingPunct="1">
        <a:spcBef>
          <a:spcPct val="0"/>
        </a:spcBef>
        <a:spcAft>
          <a:spcPct val="0"/>
        </a:spcAft>
        <a:defRPr sz="4400" b="1">
          <a:solidFill>
            <a:srgbClr val="333399"/>
          </a:solidFill>
          <a:latin typeface="Verdana" panose="020B0604030504040204" pitchFamily="34" charset="0"/>
          <a:ea typeface="黑体" panose="02010609060101010101" pitchFamily="49" charset="-122"/>
        </a:defRPr>
      </a:lvl9pPr>
    </p:titleStyle>
    <p:bodyStyle>
      <a:lvl1pPr marL="469900" indent="-469900" algn="l" rtl="0" eaLnBrk="1" fontAlgn="base" hangingPunct="1">
        <a:spcBef>
          <a:spcPct val="20000"/>
        </a:spcBef>
        <a:spcAft>
          <a:spcPct val="0"/>
        </a:spcAft>
        <a:buClr>
          <a:schemeClr val="accent2"/>
        </a:buClr>
        <a:buFont typeface="Wingdings" pitchFamily="2" charset="2"/>
        <a:buChar char="q"/>
        <a:defRPr sz="3000" b="1" kern="1200">
          <a:solidFill>
            <a:schemeClr val="tx1"/>
          </a:solidFill>
          <a:latin typeface="+mn-lt"/>
          <a:ea typeface="+mn-ea"/>
          <a:cs typeface="+mn-cs"/>
        </a:defRPr>
      </a:lvl1pPr>
      <a:lvl2pPr marL="908050" lvl="1" indent="-436563" algn="l" rtl="0" eaLnBrk="1" fontAlgn="base" hangingPunct="1">
        <a:spcBef>
          <a:spcPct val="20000"/>
        </a:spcBef>
        <a:spcAft>
          <a:spcPct val="0"/>
        </a:spcAft>
        <a:buClr>
          <a:schemeClr val="accent2"/>
        </a:buClr>
        <a:buFont typeface="Wingdings" pitchFamily="2" charset="2"/>
        <a:buChar char="q"/>
        <a:defRPr sz="2600" b="1" kern="1200">
          <a:solidFill>
            <a:schemeClr val="tx1"/>
          </a:solidFill>
          <a:latin typeface="+mn-lt"/>
          <a:ea typeface="+mn-ea"/>
          <a:cs typeface="+mn-cs"/>
        </a:defRPr>
      </a:lvl2pPr>
      <a:lvl3pPr marL="1304925" lvl="2" indent="-395288" algn="l" rtl="0" eaLnBrk="1" fontAlgn="base" hangingPunct="1">
        <a:spcBef>
          <a:spcPct val="20000"/>
        </a:spcBef>
        <a:spcAft>
          <a:spcPct val="0"/>
        </a:spcAft>
        <a:buClr>
          <a:schemeClr val="accent2"/>
        </a:buClr>
        <a:buFont typeface="Wingdings" pitchFamily="2" charset="2"/>
        <a:buChar char="q"/>
        <a:defRPr sz="2300" b="1" kern="1200">
          <a:solidFill>
            <a:schemeClr val="tx1"/>
          </a:solidFill>
          <a:latin typeface="+mn-lt"/>
          <a:ea typeface="+mn-ea"/>
          <a:cs typeface="+mn-cs"/>
        </a:defRPr>
      </a:lvl3pPr>
      <a:lvl4pPr marL="1693863" lvl="3" indent="-387350" algn="l" rtl="0" eaLnBrk="1" fontAlgn="base" hangingPunct="1">
        <a:spcBef>
          <a:spcPct val="20000"/>
        </a:spcBef>
        <a:spcAft>
          <a:spcPct val="0"/>
        </a:spcAft>
        <a:buClr>
          <a:schemeClr val="accent2"/>
        </a:buClr>
        <a:buFont typeface="Wingdings" pitchFamily="2" charset="2"/>
        <a:buChar char="q"/>
        <a:defRPr sz="2000" b="1" kern="1200">
          <a:solidFill>
            <a:schemeClr val="tx1"/>
          </a:solidFill>
          <a:latin typeface="+mn-lt"/>
          <a:ea typeface="+mn-ea"/>
          <a:cs typeface="+mn-cs"/>
        </a:defRPr>
      </a:lvl4pPr>
      <a:lvl5pPr marL="2093913" lvl="4" indent="-398463" algn="l" rtl="0" eaLnBrk="1" fontAlgn="base" hangingPunct="1">
        <a:spcBef>
          <a:spcPct val="25000"/>
        </a:spcBef>
        <a:spcAft>
          <a:spcPct val="0"/>
        </a:spcAft>
        <a:buClr>
          <a:schemeClr val="accent2"/>
        </a:buClr>
        <a:buFont typeface="Wingdings" pitchFamily="2" charset="2"/>
        <a:buChar char="q"/>
        <a:defRPr sz="2000" b="1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lvl="5" indent="-228600" algn="l" defTabSz="914400" eaLnBrk="1" fontAlgn="base" latinLnBrk="0" hangingPunct="1">
        <a:lnSpc>
          <a:spcPct val="100000"/>
        </a:lnSpc>
        <a:spcBef>
          <a:spcPct val="25000"/>
        </a:spcBef>
        <a:spcAft>
          <a:spcPct val="0"/>
        </a:spcAft>
        <a:buClr>
          <a:schemeClr val="accent2"/>
        </a:buClr>
        <a:buFont typeface="Wingdings" panose="05000000000000000000" pitchFamily="2" charset="2"/>
        <a:buChar char="q"/>
        <a:defRPr sz="2000" b="1" i="0" u="none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2971800" lvl="6" indent="-228600" algn="l" defTabSz="914400" eaLnBrk="1" fontAlgn="base" latinLnBrk="0" hangingPunct="1">
        <a:lnSpc>
          <a:spcPct val="100000"/>
        </a:lnSpc>
        <a:spcBef>
          <a:spcPct val="25000"/>
        </a:spcBef>
        <a:spcAft>
          <a:spcPct val="0"/>
        </a:spcAft>
        <a:buClr>
          <a:schemeClr val="accent2"/>
        </a:buClr>
        <a:buFont typeface="Wingdings" panose="05000000000000000000" pitchFamily="2" charset="2"/>
        <a:buChar char="q"/>
        <a:defRPr sz="2000" b="1" i="0" u="none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3429000" lvl="7" indent="-228600" algn="l" defTabSz="914400" eaLnBrk="1" fontAlgn="base" latinLnBrk="0" hangingPunct="1">
        <a:lnSpc>
          <a:spcPct val="100000"/>
        </a:lnSpc>
        <a:spcBef>
          <a:spcPct val="25000"/>
        </a:spcBef>
        <a:spcAft>
          <a:spcPct val="0"/>
        </a:spcAft>
        <a:buClr>
          <a:schemeClr val="accent2"/>
        </a:buClr>
        <a:buFont typeface="Wingdings" panose="05000000000000000000" pitchFamily="2" charset="2"/>
        <a:buChar char="q"/>
        <a:defRPr sz="2000" b="1" i="0" u="none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3886200" lvl="8" indent="-228600" algn="l" defTabSz="914400" eaLnBrk="1" fontAlgn="base" latinLnBrk="0" hangingPunct="1">
        <a:lnSpc>
          <a:spcPct val="100000"/>
        </a:lnSpc>
        <a:spcBef>
          <a:spcPct val="25000"/>
        </a:spcBef>
        <a:spcAft>
          <a:spcPct val="0"/>
        </a:spcAft>
        <a:buClr>
          <a:schemeClr val="accent2"/>
        </a:buClr>
        <a:buFont typeface="Wingdings" panose="05000000000000000000" pitchFamily="2" charset="2"/>
        <a:buChar char="q"/>
        <a:defRPr sz="2000" b="1" i="0" u="none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lvl="0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sz="18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1pPr>
      <a:lvl2pPr marL="457200" lvl="1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sz="18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2pPr>
      <a:lvl3pPr marL="914400" lvl="2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sz="18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3pPr>
      <a:lvl4pPr marL="1371600" lvl="3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sz="18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4pPr>
      <a:lvl5pPr marL="1828800" lvl="4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sz="18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2286000" lvl="5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sz="18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2743200" lvl="6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sz="18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3200400" lvl="7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sz="18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3657600" lvl="8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sz="18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26.emf"/><Relationship Id="rId13" Type="http://schemas.openxmlformats.org/officeDocument/2006/relationships/oleObject" Target="../embeddings/oleObject27.bin"/><Relationship Id="rId3" Type="http://schemas.openxmlformats.org/officeDocument/2006/relationships/oleObject" Target="../embeddings/oleObject22.bin"/><Relationship Id="rId7" Type="http://schemas.openxmlformats.org/officeDocument/2006/relationships/oleObject" Target="../embeddings/oleObject24.bin"/><Relationship Id="rId12" Type="http://schemas.openxmlformats.org/officeDocument/2006/relationships/image" Target="../media/image28.emf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7.vml"/><Relationship Id="rId6" Type="http://schemas.openxmlformats.org/officeDocument/2006/relationships/image" Target="../media/image25.emf"/><Relationship Id="rId11" Type="http://schemas.openxmlformats.org/officeDocument/2006/relationships/oleObject" Target="../embeddings/oleObject26.bin"/><Relationship Id="rId5" Type="http://schemas.openxmlformats.org/officeDocument/2006/relationships/oleObject" Target="../embeddings/oleObject23.bin"/><Relationship Id="rId15" Type="http://schemas.openxmlformats.org/officeDocument/2006/relationships/image" Target="../media/image30.png"/><Relationship Id="rId10" Type="http://schemas.openxmlformats.org/officeDocument/2006/relationships/image" Target="../media/image27.emf"/><Relationship Id="rId4" Type="http://schemas.openxmlformats.org/officeDocument/2006/relationships/image" Target="../media/image24.emf"/><Relationship Id="rId9" Type="http://schemas.openxmlformats.org/officeDocument/2006/relationships/oleObject" Target="../embeddings/oleObject25.bin"/><Relationship Id="rId14" Type="http://schemas.openxmlformats.org/officeDocument/2006/relationships/image" Target="../media/image29.emf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33.emf"/><Relationship Id="rId3" Type="http://schemas.openxmlformats.org/officeDocument/2006/relationships/oleObject" Target="../embeddings/oleObject28.bin"/><Relationship Id="rId7" Type="http://schemas.openxmlformats.org/officeDocument/2006/relationships/oleObject" Target="../embeddings/oleObject30.bin"/><Relationship Id="rId12" Type="http://schemas.openxmlformats.org/officeDocument/2006/relationships/image" Target="../media/image35.emf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8.vml"/><Relationship Id="rId6" Type="http://schemas.openxmlformats.org/officeDocument/2006/relationships/image" Target="../media/image32.emf"/><Relationship Id="rId11" Type="http://schemas.openxmlformats.org/officeDocument/2006/relationships/oleObject" Target="../embeddings/oleObject32.bin"/><Relationship Id="rId5" Type="http://schemas.openxmlformats.org/officeDocument/2006/relationships/oleObject" Target="../embeddings/oleObject29.bin"/><Relationship Id="rId10" Type="http://schemas.openxmlformats.org/officeDocument/2006/relationships/image" Target="../media/image34.emf"/><Relationship Id="rId4" Type="http://schemas.openxmlformats.org/officeDocument/2006/relationships/image" Target="../media/image31.emf"/><Relationship Id="rId9" Type="http://schemas.openxmlformats.org/officeDocument/2006/relationships/oleObject" Target="../embeddings/oleObject31.bin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38.emf"/><Relationship Id="rId13" Type="http://schemas.openxmlformats.org/officeDocument/2006/relationships/oleObject" Target="../embeddings/oleObject38.bin"/><Relationship Id="rId3" Type="http://schemas.openxmlformats.org/officeDocument/2006/relationships/oleObject" Target="../embeddings/oleObject33.bin"/><Relationship Id="rId7" Type="http://schemas.openxmlformats.org/officeDocument/2006/relationships/oleObject" Target="../embeddings/oleObject35.bin"/><Relationship Id="rId12" Type="http://schemas.openxmlformats.org/officeDocument/2006/relationships/image" Target="../media/image40.emf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42.emf"/><Relationship Id="rId1" Type="http://schemas.openxmlformats.org/officeDocument/2006/relationships/vmlDrawing" Target="../drawings/vmlDrawing9.vml"/><Relationship Id="rId6" Type="http://schemas.openxmlformats.org/officeDocument/2006/relationships/image" Target="../media/image37.emf"/><Relationship Id="rId11" Type="http://schemas.openxmlformats.org/officeDocument/2006/relationships/oleObject" Target="../embeddings/oleObject37.bin"/><Relationship Id="rId5" Type="http://schemas.openxmlformats.org/officeDocument/2006/relationships/oleObject" Target="../embeddings/oleObject34.bin"/><Relationship Id="rId15" Type="http://schemas.openxmlformats.org/officeDocument/2006/relationships/oleObject" Target="../embeddings/oleObject39.bin"/><Relationship Id="rId10" Type="http://schemas.openxmlformats.org/officeDocument/2006/relationships/image" Target="../media/image39.emf"/><Relationship Id="rId4" Type="http://schemas.openxmlformats.org/officeDocument/2006/relationships/image" Target="../media/image36.emf"/><Relationship Id="rId9" Type="http://schemas.openxmlformats.org/officeDocument/2006/relationships/oleObject" Target="../embeddings/oleObject36.bin"/><Relationship Id="rId14" Type="http://schemas.openxmlformats.org/officeDocument/2006/relationships/image" Target="../media/image41.emf"/></Relationships>
</file>

<file path=ppt/slides/_rels/slide13.xml.rels><?xml version="1.0" encoding="UTF-8" standalone="yes"?>
<Relationships xmlns="http://schemas.openxmlformats.org/package/2006/relationships"><Relationship Id="rId13" Type="http://schemas.openxmlformats.org/officeDocument/2006/relationships/image" Target="../media/image47.emf"/><Relationship Id="rId18" Type="http://schemas.openxmlformats.org/officeDocument/2006/relationships/oleObject" Target="../embeddings/oleObject47.bin"/><Relationship Id="rId26" Type="http://schemas.openxmlformats.org/officeDocument/2006/relationships/oleObject" Target="../embeddings/oleObject51.bin"/><Relationship Id="rId39" Type="http://schemas.openxmlformats.org/officeDocument/2006/relationships/image" Target="../media/image60.emf"/><Relationship Id="rId21" Type="http://schemas.openxmlformats.org/officeDocument/2006/relationships/image" Target="../media/image51.emf"/><Relationship Id="rId34" Type="http://schemas.openxmlformats.org/officeDocument/2006/relationships/oleObject" Target="../embeddings/oleObject55.bin"/><Relationship Id="rId42" Type="http://schemas.openxmlformats.org/officeDocument/2006/relationships/oleObject" Target="../embeddings/oleObject59.bin"/><Relationship Id="rId47" Type="http://schemas.openxmlformats.org/officeDocument/2006/relationships/image" Target="../media/image64.emf"/><Relationship Id="rId50" Type="http://schemas.openxmlformats.org/officeDocument/2006/relationships/oleObject" Target="../embeddings/oleObject63.bin"/><Relationship Id="rId55" Type="http://schemas.openxmlformats.org/officeDocument/2006/relationships/image" Target="../media/image68.emf"/><Relationship Id="rId63" Type="http://schemas.openxmlformats.org/officeDocument/2006/relationships/image" Target="../media/image72.emf"/><Relationship Id="rId7" Type="http://schemas.openxmlformats.org/officeDocument/2006/relationships/image" Target="../media/image44.emf"/><Relationship Id="rId2" Type="http://schemas.openxmlformats.org/officeDocument/2006/relationships/slideLayout" Target="../slideLayouts/slideLayout2.xml"/><Relationship Id="rId16" Type="http://schemas.openxmlformats.org/officeDocument/2006/relationships/oleObject" Target="../embeddings/oleObject46.bin"/><Relationship Id="rId29" Type="http://schemas.openxmlformats.org/officeDocument/2006/relationships/image" Target="../media/image55.emf"/><Relationship Id="rId11" Type="http://schemas.openxmlformats.org/officeDocument/2006/relationships/image" Target="../media/image46.emf"/><Relationship Id="rId24" Type="http://schemas.openxmlformats.org/officeDocument/2006/relationships/oleObject" Target="../embeddings/oleObject50.bin"/><Relationship Id="rId32" Type="http://schemas.openxmlformats.org/officeDocument/2006/relationships/oleObject" Target="../embeddings/oleObject54.bin"/><Relationship Id="rId37" Type="http://schemas.openxmlformats.org/officeDocument/2006/relationships/image" Target="../media/image59.emf"/><Relationship Id="rId40" Type="http://schemas.openxmlformats.org/officeDocument/2006/relationships/oleObject" Target="../embeddings/oleObject58.bin"/><Relationship Id="rId45" Type="http://schemas.openxmlformats.org/officeDocument/2006/relationships/image" Target="../media/image63.emf"/><Relationship Id="rId53" Type="http://schemas.openxmlformats.org/officeDocument/2006/relationships/image" Target="../media/image67.emf"/><Relationship Id="rId58" Type="http://schemas.openxmlformats.org/officeDocument/2006/relationships/oleObject" Target="../embeddings/oleObject67.bin"/><Relationship Id="rId5" Type="http://schemas.openxmlformats.org/officeDocument/2006/relationships/image" Target="../media/image43.emf"/><Relationship Id="rId61" Type="http://schemas.openxmlformats.org/officeDocument/2006/relationships/image" Target="../media/image71.emf"/><Relationship Id="rId19" Type="http://schemas.openxmlformats.org/officeDocument/2006/relationships/image" Target="../media/image50.emf"/><Relationship Id="rId14" Type="http://schemas.openxmlformats.org/officeDocument/2006/relationships/oleObject" Target="../embeddings/oleObject45.bin"/><Relationship Id="rId22" Type="http://schemas.openxmlformats.org/officeDocument/2006/relationships/oleObject" Target="../embeddings/oleObject49.bin"/><Relationship Id="rId27" Type="http://schemas.openxmlformats.org/officeDocument/2006/relationships/image" Target="../media/image54.emf"/><Relationship Id="rId30" Type="http://schemas.openxmlformats.org/officeDocument/2006/relationships/oleObject" Target="../embeddings/oleObject53.bin"/><Relationship Id="rId35" Type="http://schemas.openxmlformats.org/officeDocument/2006/relationships/image" Target="../media/image58.emf"/><Relationship Id="rId43" Type="http://schemas.openxmlformats.org/officeDocument/2006/relationships/image" Target="../media/image62.emf"/><Relationship Id="rId48" Type="http://schemas.openxmlformats.org/officeDocument/2006/relationships/oleObject" Target="../embeddings/oleObject62.bin"/><Relationship Id="rId56" Type="http://schemas.openxmlformats.org/officeDocument/2006/relationships/oleObject" Target="../embeddings/oleObject66.bin"/><Relationship Id="rId64" Type="http://schemas.openxmlformats.org/officeDocument/2006/relationships/oleObject" Target="../embeddings/oleObject70.bin"/><Relationship Id="rId8" Type="http://schemas.openxmlformats.org/officeDocument/2006/relationships/oleObject" Target="../embeddings/oleObject42.bin"/><Relationship Id="rId51" Type="http://schemas.openxmlformats.org/officeDocument/2006/relationships/image" Target="../media/image66.emf"/><Relationship Id="rId3" Type="http://schemas.openxmlformats.org/officeDocument/2006/relationships/notesSlide" Target="../notesSlides/notesSlide6.xml"/><Relationship Id="rId12" Type="http://schemas.openxmlformats.org/officeDocument/2006/relationships/oleObject" Target="../embeddings/oleObject44.bin"/><Relationship Id="rId17" Type="http://schemas.openxmlformats.org/officeDocument/2006/relationships/image" Target="../media/image49.emf"/><Relationship Id="rId25" Type="http://schemas.openxmlformats.org/officeDocument/2006/relationships/image" Target="../media/image53.emf"/><Relationship Id="rId33" Type="http://schemas.openxmlformats.org/officeDocument/2006/relationships/image" Target="../media/image57.emf"/><Relationship Id="rId38" Type="http://schemas.openxmlformats.org/officeDocument/2006/relationships/oleObject" Target="../embeddings/oleObject57.bin"/><Relationship Id="rId46" Type="http://schemas.openxmlformats.org/officeDocument/2006/relationships/oleObject" Target="../embeddings/oleObject61.bin"/><Relationship Id="rId59" Type="http://schemas.openxmlformats.org/officeDocument/2006/relationships/image" Target="../media/image70.emf"/><Relationship Id="rId20" Type="http://schemas.openxmlformats.org/officeDocument/2006/relationships/oleObject" Target="../embeddings/oleObject48.bin"/><Relationship Id="rId41" Type="http://schemas.openxmlformats.org/officeDocument/2006/relationships/image" Target="../media/image61.emf"/><Relationship Id="rId54" Type="http://schemas.openxmlformats.org/officeDocument/2006/relationships/oleObject" Target="../embeddings/oleObject65.bin"/><Relationship Id="rId62" Type="http://schemas.openxmlformats.org/officeDocument/2006/relationships/oleObject" Target="../embeddings/oleObject69.bin"/><Relationship Id="rId1" Type="http://schemas.openxmlformats.org/officeDocument/2006/relationships/vmlDrawing" Target="../drawings/vmlDrawing10.vml"/><Relationship Id="rId6" Type="http://schemas.openxmlformats.org/officeDocument/2006/relationships/oleObject" Target="../embeddings/oleObject41.bin"/><Relationship Id="rId15" Type="http://schemas.openxmlformats.org/officeDocument/2006/relationships/image" Target="../media/image48.emf"/><Relationship Id="rId23" Type="http://schemas.openxmlformats.org/officeDocument/2006/relationships/image" Target="../media/image52.emf"/><Relationship Id="rId28" Type="http://schemas.openxmlformats.org/officeDocument/2006/relationships/oleObject" Target="../embeddings/oleObject52.bin"/><Relationship Id="rId36" Type="http://schemas.openxmlformats.org/officeDocument/2006/relationships/oleObject" Target="../embeddings/oleObject56.bin"/><Relationship Id="rId49" Type="http://schemas.openxmlformats.org/officeDocument/2006/relationships/image" Target="../media/image65.emf"/><Relationship Id="rId57" Type="http://schemas.openxmlformats.org/officeDocument/2006/relationships/image" Target="../media/image69.emf"/><Relationship Id="rId10" Type="http://schemas.openxmlformats.org/officeDocument/2006/relationships/oleObject" Target="../embeddings/oleObject43.bin"/><Relationship Id="rId31" Type="http://schemas.openxmlformats.org/officeDocument/2006/relationships/image" Target="../media/image56.emf"/><Relationship Id="rId44" Type="http://schemas.openxmlformats.org/officeDocument/2006/relationships/oleObject" Target="../embeddings/oleObject60.bin"/><Relationship Id="rId52" Type="http://schemas.openxmlformats.org/officeDocument/2006/relationships/oleObject" Target="../embeddings/oleObject64.bin"/><Relationship Id="rId60" Type="http://schemas.openxmlformats.org/officeDocument/2006/relationships/oleObject" Target="../embeddings/oleObject68.bin"/><Relationship Id="rId4" Type="http://schemas.openxmlformats.org/officeDocument/2006/relationships/oleObject" Target="../embeddings/oleObject40.bin"/><Relationship Id="rId9" Type="http://schemas.openxmlformats.org/officeDocument/2006/relationships/image" Target="../media/image45.emf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71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1.vml"/><Relationship Id="rId6" Type="http://schemas.openxmlformats.org/officeDocument/2006/relationships/image" Target="../media/image74.emf"/><Relationship Id="rId5" Type="http://schemas.openxmlformats.org/officeDocument/2006/relationships/oleObject" Target="../embeddings/oleObject72.bin"/><Relationship Id="rId4" Type="http://schemas.openxmlformats.org/officeDocument/2006/relationships/image" Target="../media/image73.emf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75.bin"/><Relationship Id="rId13" Type="http://schemas.openxmlformats.org/officeDocument/2006/relationships/image" Target="../media/image79.emf"/><Relationship Id="rId18" Type="http://schemas.openxmlformats.org/officeDocument/2006/relationships/oleObject" Target="../embeddings/oleObject80.bin"/><Relationship Id="rId3" Type="http://schemas.openxmlformats.org/officeDocument/2006/relationships/notesSlide" Target="../notesSlides/notesSlide7.xml"/><Relationship Id="rId7" Type="http://schemas.openxmlformats.org/officeDocument/2006/relationships/image" Target="../media/image76.emf"/><Relationship Id="rId12" Type="http://schemas.openxmlformats.org/officeDocument/2006/relationships/oleObject" Target="../embeddings/oleObject77.bin"/><Relationship Id="rId17" Type="http://schemas.openxmlformats.org/officeDocument/2006/relationships/image" Target="../media/image81.emf"/><Relationship Id="rId2" Type="http://schemas.openxmlformats.org/officeDocument/2006/relationships/slideLayout" Target="../slideLayouts/slideLayout2.xml"/><Relationship Id="rId16" Type="http://schemas.openxmlformats.org/officeDocument/2006/relationships/oleObject" Target="../embeddings/oleObject79.bin"/><Relationship Id="rId1" Type="http://schemas.openxmlformats.org/officeDocument/2006/relationships/vmlDrawing" Target="../drawings/vmlDrawing12.vml"/><Relationship Id="rId6" Type="http://schemas.openxmlformats.org/officeDocument/2006/relationships/oleObject" Target="../embeddings/oleObject74.bin"/><Relationship Id="rId11" Type="http://schemas.openxmlformats.org/officeDocument/2006/relationships/image" Target="../media/image78.emf"/><Relationship Id="rId5" Type="http://schemas.openxmlformats.org/officeDocument/2006/relationships/image" Target="../media/image75.emf"/><Relationship Id="rId15" Type="http://schemas.openxmlformats.org/officeDocument/2006/relationships/image" Target="../media/image80.emf"/><Relationship Id="rId10" Type="http://schemas.openxmlformats.org/officeDocument/2006/relationships/oleObject" Target="../embeddings/oleObject76.bin"/><Relationship Id="rId19" Type="http://schemas.openxmlformats.org/officeDocument/2006/relationships/image" Target="../media/image82.emf"/><Relationship Id="rId4" Type="http://schemas.openxmlformats.org/officeDocument/2006/relationships/oleObject" Target="../embeddings/oleObject73.bin"/><Relationship Id="rId9" Type="http://schemas.openxmlformats.org/officeDocument/2006/relationships/image" Target="../media/image77.emf"/><Relationship Id="rId14" Type="http://schemas.openxmlformats.org/officeDocument/2006/relationships/oleObject" Target="../embeddings/oleObject78.bin"/></Relationships>
</file>

<file path=ppt/slides/_rels/slide16.xml.rels><?xml version="1.0" encoding="UTF-8" standalone="yes"?>
<Relationships xmlns="http://schemas.openxmlformats.org/package/2006/relationships"><Relationship Id="rId13" Type="http://schemas.openxmlformats.org/officeDocument/2006/relationships/image" Target="../media/image87.emf"/><Relationship Id="rId18" Type="http://schemas.openxmlformats.org/officeDocument/2006/relationships/oleObject" Target="../embeddings/oleObject88.bin"/><Relationship Id="rId26" Type="http://schemas.openxmlformats.org/officeDocument/2006/relationships/oleObject" Target="../embeddings/oleObject92.bin"/><Relationship Id="rId39" Type="http://schemas.openxmlformats.org/officeDocument/2006/relationships/image" Target="../media/image100.emf"/><Relationship Id="rId21" Type="http://schemas.openxmlformats.org/officeDocument/2006/relationships/image" Target="../media/image91.emf"/><Relationship Id="rId34" Type="http://schemas.openxmlformats.org/officeDocument/2006/relationships/oleObject" Target="../embeddings/oleObject96.bin"/><Relationship Id="rId7" Type="http://schemas.openxmlformats.org/officeDocument/2006/relationships/image" Target="../media/image84.emf"/><Relationship Id="rId12" Type="http://schemas.openxmlformats.org/officeDocument/2006/relationships/oleObject" Target="../embeddings/oleObject85.bin"/><Relationship Id="rId17" Type="http://schemas.openxmlformats.org/officeDocument/2006/relationships/image" Target="../media/image89.emf"/><Relationship Id="rId25" Type="http://schemas.openxmlformats.org/officeDocument/2006/relationships/image" Target="../media/image93.emf"/><Relationship Id="rId33" Type="http://schemas.openxmlformats.org/officeDocument/2006/relationships/image" Target="../media/image97.emf"/><Relationship Id="rId38" Type="http://schemas.openxmlformats.org/officeDocument/2006/relationships/oleObject" Target="../embeddings/oleObject98.bin"/><Relationship Id="rId2" Type="http://schemas.openxmlformats.org/officeDocument/2006/relationships/slideLayout" Target="../slideLayouts/slideLayout2.xml"/><Relationship Id="rId16" Type="http://schemas.openxmlformats.org/officeDocument/2006/relationships/oleObject" Target="../embeddings/oleObject87.bin"/><Relationship Id="rId20" Type="http://schemas.openxmlformats.org/officeDocument/2006/relationships/oleObject" Target="../embeddings/oleObject89.bin"/><Relationship Id="rId29" Type="http://schemas.openxmlformats.org/officeDocument/2006/relationships/image" Target="../media/image95.emf"/><Relationship Id="rId1" Type="http://schemas.openxmlformats.org/officeDocument/2006/relationships/vmlDrawing" Target="../drawings/vmlDrawing13.vml"/><Relationship Id="rId6" Type="http://schemas.openxmlformats.org/officeDocument/2006/relationships/oleObject" Target="../embeddings/oleObject82.bin"/><Relationship Id="rId11" Type="http://schemas.openxmlformats.org/officeDocument/2006/relationships/image" Target="../media/image86.emf"/><Relationship Id="rId24" Type="http://schemas.openxmlformats.org/officeDocument/2006/relationships/oleObject" Target="../embeddings/oleObject91.bin"/><Relationship Id="rId32" Type="http://schemas.openxmlformats.org/officeDocument/2006/relationships/oleObject" Target="../embeddings/oleObject95.bin"/><Relationship Id="rId37" Type="http://schemas.openxmlformats.org/officeDocument/2006/relationships/image" Target="../media/image99.emf"/><Relationship Id="rId5" Type="http://schemas.openxmlformats.org/officeDocument/2006/relationships/image" Target="../media/image83.emf"/><Relationship Id="rId15" Type="http://schemas.openxmlformats.org/officeDocument/2006/relationships/image" Target="../media/image88.emf"/><Relationship Id="rId23" Type="http://schemas.openxmlformats.org/officeDocument/2006/relationships/image" Target="../media/image92.emf"/><Relationship Id="rId28" Type="http://schemas.openxmlformats.org/officeDocument/2006/relationships/oleObject" Target="../embeddings/oleObject93.bin"/><Relationship Id="rId36" Type="http://schemas.openxmlformats.org/officeDocument/2006/relationships/oleObject" Target="../embeddings/oleObject97.bin"/><Relationship Id="rId10" Type="http://schemas.openxmlformats.org/officeDocument/2006/relationships/oleObject" Target="../embeddings/oleObject84.bin"/><Relationship Id="rId19" Type="http://schemas.openxmlformats.org/officeDocument/2006/relationships/image" Target="../media/image90.emf"/><Relationship Id="rId31" Type="http://schemas.openxmlformats.org/officeDocument/2006/relationships/image" Target="../media/image96.emf"/><Relationship Id="rId4" Type="http://schemas.openxmlformats.org/officeDocument/2006/relationships/oleObject" Target="../embeddings/oleObject81.bin"/><Relationship Id="rId9" Type="http://schemas.openxmlformats.org/officeDocument/2006/relationships/image" Target="../media/image85.emf"/><Relationship Id="rId14" Type="http://schemas.openxmlformats.org/officeDocument/2006/relationships/oleObject" Target="../embeddings/oleObject86.bin"/><Relationship Id="rId22" Type="http://schemas.openxmlformats.org/officeDocument/2006/relationships/oleObject" Target="../embeddings/oleObject90.bin"/><Relationship Id="rId27" Type="http://schemas.openxmlformats.org/officeDocument/2006/relationships/image" Target="../media/image94.emf"/><Relationship Id="rId30" Type="http://schemas.openxmlformats.org/officeDocument/2006/relationships/oleObject" Target="../embeddings/oleObject94.bin"/><Relationship Id="rId35" Type="http://schemas.openxmlformats.org/officeDocument/2006/relationships/image" Target="../media/image98.emf"/><Relationship Id="rId8" Type="http://schemas.openxmlformats.org/officeDocument/2006/relationships/oleObject" Target="../embeddings/oleObject83.bin"/><Relationship Id="rId3" Type="http://schemas.openxmlformats.org/officeDocument/2006/relationships/notesSlide" Target="../notesSlides/notesSlide8.xml"/></Relationships>
</file>

<file path=ppt/slides/_rels/slide17.xml.rels><?xml version="1.0" encoding="UTF-8" standalone="yes"?>
<Relationships xmlns="http://schemas.openxmlformats.org/package/2006/relationships"><Relationship Id="rId13" Type="http://schemas.openxmlformats.org/officeDocument/2006/relationships/oleObject" Target="../embeddings/oleObject105.bin"/><Relationship Id="rId18" Type="http://schemas.openxmlformats.org/officeDocument/2006/relationships/image" Target="../media/image102.emf"/><Relationship Id="rId26" Type="http://schemas.openxmlformats.org/officeDocument/2006/relationships/image" Target="../media/image106.emf"/><Relationship Id="rId39" Type="http://schemas.openxmlformats.org/officeDocument/2006/relationships/oleObject" Target="../embeddings/oleObject119.bin"/><Relationship Id="rId21" Type="http://schemas.openxmlformats.org/officeDocument/2006/relationships/oleObject" Target="../embeddings/oleObject109.bin"/><Relationship Id="rId34" Type="http://schemas.openxmlformats.org/officeDocument/2006/relationships/oleObject" Target="../embeddings/oleObject116.bin"/><Relationship Id="rId42" Type="http://schemas.openxmlformats.org/officeDocument/2006/relationships/image" Target="../media/image113.emf"/><Relationship Id="rId47" Type="http://schemas.openxmlformats.org/officeDocument/2006/relationships/oleObject" Target="../embeddings/oleObject123.bin"/><Relationship Id="rId50" Type="http://schemas.openxmlformats.org/officeDocument/2006/relationships/image" Target="../media/image117.emf"/><Relationship Id="rId55" Type="http://schemas.openxmlformats.org/officeDocument/2006/relationships/oleObject" Target="../embeddings/oleObject127.bin"/><Relationship Id="rId7" Type="http://schemas.openxmlformats.org/officeDocument/2006/relationships/oleObject" Target="../embeddings/oleObject101.bin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44.emf"/><Relationship Id="rId29" Type="http://schemas.openxmlformats.org/officeDocument/2006/relationships/oleObject" Target="../embeddings/oleObject113.bin"/><Relationship Id="rId11" Type="http://schemas.openxmlformats.org/officeDocument/2006/relationships/oleObject" Target="../embeddings/oleObject104.bin"/><Relationship Id="rId24" Type="http://schemas.openxmlformats.org/officeDocument/2006/relationships/image" Target="../media/image105.emf"/><Relationship Id="rId32" Type="http://schemas.openxmlformats.org/officeDocument/2006/relationships/oleObject" Target="../embeddings/oleObject115.bin"/><Relationship Id="rId37" Type="http://schemas.openxmlformats.org/officeDocument/2006/relationships/oleObject" Target="../embeddings/oleObject118.bin"/><Relationship Id="rId40" Type="http://schemas.openxmlformats.org/officeDocument/2006/relationships/image" Target="../media/image112.emf"/><Relationship Id="rId45" Type="http://schemas.openxmlformats.org/officeDocument/2006/relationships/oleObject" Target="../embeddings/oleObject122.bin"/><Relationship Id="rId53" Type="http://schemas.openxmlformats.org/officeDocument/2006/relationships/oleObject" Target="../embeddings/oleObject126.bin"/><Relationship Id="rId58" Type="http://schemas.openxmlformats.org/officeDocument/2006/relationships/image" Target="../media/image121.emf"/><Relationship Id="rId5" Type="http://schemas.openxmlformats.org/officeDocument/2006/relationships/image" Target="../media/image101.emf"/><Relationship Id="rId19" Type="http://schemas.openxmlformats.org/officeDocument/2006/relationships/oleObject" Target="../embeddings/oleObject108.bin"/><Relationship Id="rId4" Type="http://schemas.openxmlformats.org/officeDocument/2006/relationships/oleObject" Target="../embeddings/oleObject99.bin"/><Relationship Id="rId9" Type="http://schemas.openxmlformats.org/officeDocument/2006/relationships/oleObject" Target="../embeddings/oleObject103.bin"/><Relationship Id="rId14" Type="http://schemas.openxmlformats.org/officeDocument/2006/relationships/image" Target="../media/image50.emf"/><Relationship Id="rId22" Type="http://schemas.openxmlformats.org/officeDocument/2006/relationships/image" Target="../media/image104.emf"/><Relationship Id="rId27" Type="http://schemas.openxmlformats.org/officeDocument/2006/relationships/oleObject" Target="../embeddings/oleObject112.bin"/><Relationship Id="rId30" Type="http://schemas.openxmlformats.org/officeDocument/2006/relationships/image" Target="../media/image108.emf"/><Relationship Id="rId35" Type="http://schemas.openxmlformats.org/officeDocument/2006/relationships/oleObject" Target="../embeddings/oleObject117.bin"/><Relationship Id="rId43" Type="http://schemas.openxmlformats.org/officeDocument/2006/relationships/oleObject" Target="../embeddings/oleObject121.bin"/><Relationship Id="rId48" Type="http://schemas.openxmlformats.org/officeDocument/2006/relationships/image" Target="../media/image116.emf"/><Relationship Id="rId56" Type="http://schemas.openxmlformats.org/officeDocument/2006/relationships/image" Target="../media/image120.emf"/><Relationship Id="rId8" Type="http://schemas.openxmlformats.org/officeDocument/2006/relationships/oleObject" Target="../embeddings/oleObject102.bin"/><Relationship Id="rId51" Type="http://schemas.openxmlformats.org/officeDocument/2006/relationships/oleObject" Target="../embeddings/oleObject125.bin"/><Relationship Id="rId3" Type="http://schemas.openxmlformats.org/officeDocument/2006/relationships/notesSlide" Target="../notesSlides/notesSlide9.xml"/><Relationship Id="rId12" Type="http://schemas.openxmlformats.org/officeDocument/2006/relationships/image" Target="../media/image48.emf"/><Relationship Id="rId17" Type="http://schemas.openxmlformats.org/officeDocument/2006/relationships/oleObject" Target="../embeddings/oleObject107.bin"/><Relationship Id="rId25" Type="http://schemas.openxmlformats.org/officeDocument/2006/relationships/oleObject" Target="../embeddings/oleObject111.bin"/><Relationship Id="rId33" Type="http://schemas.openxmlformats.org/officeDocument/2006/relationships/image" Target="../media/image109.emf"/><Relationship Id="rId38" Type="http://schemas.openxmlformats.org/officeDocument/2006/relationships/image" Target="../media/image111.emf"/><Relationship Id="rId46" Type="http://schemas.openxmlformats.org/officeDocument/2006/relationships/image" Target="../media/image115.emf"/><Relationship Id="rId20" Type="http://schemas.openxmlformats.org/officeDocument/2006/relationships/image" Target="../media/image103.emf"/><Relationship Id="rId41" Type="http://schemas.openxmlformats.org/officeDocument/2006/relationships/oleObject" Target="../embeddings/oleObject120.bin"/><Relationship Id="rId54" Type="http://schemas.openxmlformats.org/officeDocument/2006/relationships/image" Target="../media/image119.emf"/><Relationship Id="rId1" Type="http://schemas.openxmlformats.org/officeDocument/2006/relationships/vmlDrawing" Target="../drawings/vmlDrawing14.vml"/><Relationship Id="rId6" Type="http://schemas.openxmlformats.org/officeDocument/2006/relationships/oleObject" Target="../embeddings/oleObject100.bin"/><Relationship Id="rId15" Type="http://schemas.openxmlformats.org/officeDocument/2006/relationships/oleObject" Target="../embeddings/oleObject106.bin"/><Relationship Id="rId23" Type="http://schemas.openxmlformats.org/officeDocument/2006/relationships/oleObject" Target="../embeddings/oleObject110.bin"/><Relationship Id="rId28" Type="http://schemas.openxmlformats.org/officeDocument/2006/relationships/image" Target="../media/image107.emf"/><Relationship Id="rId36" Type="http://schemas.openxmlformats.org/officeDocument/2006/relationships/image" Target="../media/image110.emf"/><Relationship Id="rId49" Type="http://schemas.openxmlformats.org/officeDocument/2006/relationships/oleObject" Target="../embeddings/oleObject124.bin"/><Relationship Id="rId57" Type="http://schemas.openxmlformats.org/officeDocument/2006/relationships/oleObject" Target="../embeddings/oleObject128.bin"/><Relationship Id="rId10" Type="http://schemas.openxmlformats.org/officeDocument/2006/relationships/image" Target="../media/image46.emf"/><Relationship Id="rId31" Type="http://schemas.openxmlformats.org/officeDocument/2006/relationships/oleObject" Target="../embeddings/oleObject114.bin"/><Relationship Id="rId44" Type="http://schemas.openxmlformats.org/officeDocument/2006/relationships/image" Target="../media/image114.emf"/><Relationship Id="rId52" Type="http://schemas.openxmlformats.org/officeDocument/2006/relationships/image" Target="../media/image118.emf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5.vml"/><Relationship Id="rId5" Type="http://schemas.openxmlformats.org/officeDocument/2006/relationships/image" Target="../media/image122.emf"/><Relationship Id="rId4" Type="http://schemas.openxmlformats.org/officeDocument/2006/relationships/oleObject" Target="../embeddings/oleObject129.bin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5.emf"/><Relationship Id="rId3" Type="http://schemas.openxmlformats.org/officeDocument/2006/relationships/oleObject" Target="../embeddings/oleObject130.bin"/><Relationship Id="rId7" Type="http://schemas.openxmlformats.org/officeDocument/2006/relationships/oleObject" Target="../embeddings/oleObject132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6.vml"/><Relationship Id="rId6" Type="http://schemas.openxmlformats.org/officeDocument/2006/relationships/image" Target="../media/image124.emf"/><Relationship Id="rId5" Type="http://schemas.openxmlformats.org/officeDocument/2006/relationships/oleObject" Target="../embeddings/oleObject131.bin"/><Relationship Id="rId4" Type="http://schemas.openxmlformats.org/officeDocument/2006/relationships/image" Target="../media/image123.em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3" Type="http://schemas.openxmlformats.org/officeDocument/2006/relationships/oleObject" Target="../embeddings/oleObject138.bin"/><Relationship Id="rId18" Type="http://schemas.openxmlformats.org/officeDocument/2006/relationships/image" Target="../media/image105.emf"/><Relationship Id="rId26" Type="http://schemas.openxmlformats.org/officeDocument/2006/relationships/oleObject" Target="../embeddings/oleObject146.bin"/><Relationship Id="rId39" Type="http://schemas.openxmlformats.org/officeDocument/2006/relationships/image" Target="../media/image53.emf"/><Relationship Id="rId21" Type="http://schemas.openxmlformats.org/officeDocument/2006/relationships/oleObject" Target="../embeddings/oleObject142.bin"/><Relationship Id="rId34" Type="http://schemas.openxmlformats.org/officeDocument/2006/relationships/oleObject" Target="../embeddings/oleObject152.bin"/><Relationship Id="rId42" Type="http://schemas.openxmlformats.org/officeDocument/2006/relationships/oleObject" Target="../embeddings/oleObject156.bin"/><Relationship Id="rId47" Type="http://schemas.openxmlformats.org/officeDocument/2006/relationships/image" Target="../media/image117.emf"/><Relationship Id="rId50" Type="http://schemas.openxmlformats.org/officeDocument/2006/relationships/oleObject" Target="../embeddings/oleObject160.bin"/><Relationship Id="rId7" Type="http://schemas.openxmlformats.org/officeDocument/2006/relationships/oleObject" Target="../embeddings/oleObject135.bin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104.emf"/><Relationship Id="rId29" Type="http://schemas.openxmlformats.org/officeDocument/2006/relationships/oleObject" Target="../embeddings/oleObject148.bin"/><Relationship Id="rId11" Type="http://schemas.openxmlformats.org/officeDocument/2006/relationships/oleObject" Target="../embeddings/oleObject137.bin"/><Relationship Id="rId24" Type="http://schemas.openxmlformats.org/officeDocument/2006/relationships/oleObject" Target="../embeddings/oleObject144.bin"/><Relationship Id="rId32" Type="http://schemas.openxmlformats.org/officeDocument/2006/relationships/oleObject" Target="../embeddings/oleObject150.bin"/><Relationship Id="rId37" Type="http://schemas.openxmlformats.org/officeDocument/2006/relationships/image" Target="../media/image52.emf"/><Relationship Id="rId40" Type="http://schemas.openxmlformats.org/officeDocument/2006/relationships/oleObject" Target="../embeddings/oleObject155.bin"/><Relationship Id="rId45" Type="http://schemas.openxmlformats.org/officeDocument/2006/relationships/image" Target="../media/image116.emf"/><Relationship Id="rId5" Type="http://schemas.openxmlformats.org/officeDocument/2006/relationships/oleObject" Target="../embeddings/oleObject134.bin"/><Relationship Id="rId15" Type="http://schemas.openxmlformats.org/officeDocument/2006/relationships/oleObject" Target="../embeddings/oleObject139.bin"/><Relationship Id="rId23" Type="http://schemas.openxmlformats.org/officeDocument/2006/relationships/image" Target="../media/image61.emf"/><Relationship Id="rId28" Type="http://schemas.openxmlformats.org/officeDocument/2006/relationships/oleObject" Target="../embeddings/oleObject147.bin"/><Relationship Id="rId36" Type="http://schemas.openxmlformats.org/officeDocument/2006/relationships/oleObject" Target="../embeddings/oleObject153.bin"/><Relationship Id="rId49" Type="http://schemas.openxmlformats.org/officeDocument/2006/relationships/image" Target="../media/image118.emf"/><Relationship Id="rId10" Type="http://schemas.openxmlformats.org/officeDocument/2006/relationships/image" Target="../media/image44.emf"/><Relationship Id="rId19" Type="http://schemas.openxmlformats.org/officeDocument/2006/relationships/oleObject" Target="../embeddings/oleObject141.bin"/><Relationship Id="rId31" Type="http://schemas.openxmlformats.org/officeDocument/2006/relationships/image" Target="../media/image60.emf"/><Relationship Id="rId44" Type="http://schemas.openxmlformats.org/officeDocument/2006/relationships/oleObject" Target="../embeddings/oleObject157.bin"/><Relationship Id="rId4" Type="http://schemas.openxmlformats.org/officeDocument/2006/relationships/image" Target="../media/image46.emf"/><Relationship Id="rId9" Type="http://schemas.openxmlformats.org/officeDocument/2006/relationships/oleObject" Target="../embeddings/oleObject136.bin"/><Relationship Id="rId14" Type="http://schemas.openxmlformats.org/officeDocument/2006/relationships/image" Target="../media/image47.emf"/><Relationship Id="rId22" Type="http://schemas.openxmlformats.org/officeDocument/2006/relationships/oleObject" Target="../embeddings/oleObject143.bin"/><Relationship Id="rId27" Type="http://schemas.openxmlformats.org/officeDocument/2006/relationships/image" Target="../media/image127.emf"/><Relationship Id="rId30" Type="http://schemas.openxmlformats.org/officeDocument/2006/relationships/oleObject" Target="../embeddings/oleObject149.bin"/><Relationship Id="rId35" Type="http://schemas.openxmlformats.org/officeDocument/2006/relationships/image" Target="../media/image128.emf"/><Relationship Id="rId43" Type="http://schemas.openxmlformats.org/officeDocument/2006/relationships/image" Target="../media/image115.emf"/><Relationship Id="rId48" Type="http://schemas.openxmlformats.org/officeDocument/2006/relationships/oleObject" Target="../embeddings/oleObject159.bin"/><Relationship Id="rId8" Type="http://schemas.openxmlformats.org/officeDocument/2006/relationships/image" Target="../media/image50.emf"/><Relationship Id="rId51" Type="http://schemas.openxmlformats.org/officeDocument/2006/relationships/image" Target="../media/image119.emf"/><Relationship Id="rId3" Type="http://schemas.openxmlformats.org/officeDocument/2006/relationships/oleObject" Target="../embeddings/oleObject133.bin"/><Relationship Id="rId12" Type="http://schemas.openxmlformats.org/officeDocument/2006/relationships/image" Target="../media/image45.emf"/><Relationship Id="rId17" Type="http://schemas.openxmlformats.org/officeDocument/2006/relationships/oleObject" Target="../embeddings/oleObject140.bin"/><Relationship Id="rId25" Type="http://schemas.openxmlformats.org/officeDocument/2006/relationships/oleObject" Target="../embeddings/oleObject145.bin"/><Relationship Id="rId33" Type="http://schemas.openxmlformats.org/officeDocument/2006/relationships/oleObject" Target="../embeddings/oleObject151.bin"/><Relationship Id="rId38" Type="http://schemas.openxmlformats.org/officeDocument/2006/relationships/oleObject" Target="../embeddings/oleObject154.bin"/><Relationship Id="rId46" Type="http://schemas.openxmlformats.org/officeDocument/2006/relationships/oleObject" Target="../embeddings/oleObject158.bin"/><Relationship Id="rId20" Type="http://schemas.openxmlformats.org/officeDocument/2006/relationships/image" Target="../media/image126.emf"/><Relationship Id="rId41" Type="http://schemas.openxmlformats.org/officeDocument/2006/relationships/image" Target="../media/image114.emf"/><Relationship Id="rId1" Type="http://schemas.openxmlformats.org/officeDocument/2006/relationships/vmlDrawing" Target="../drawings/vmlDrawing17.vml"/><Relationship Id="rId6" Type="http://schemas.openxmlformats.org/officeDocument/2006/relationships/image" Target="../media/image48.emf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61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8.vml"/><Relationship Id="rId4" Type="http://schemas.openxmlformats.org/officeDocument/2006/relationships/image" Target="../media/image129.emf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1.png"/><Relationship Id="rId2" Type="http://schemas.openxmlformats.org/officeDocument/2006/relationships/image" Target="../media/image130.pn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62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9.vml"/><Relationship Id="rId4" Type="http://schemas.openxmlformats.org/officeDocument/2006/relationships/image" Target="../media/image132.emf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3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165.bin"/><Relationship Id="rId13" Type="http://schemas.openxmlformats.org/officeDocument/2006/relationships/oleObject" Target="../embeddings/oleObject168.bin"/><Relationship Id="rId18" Type="http://schemas.openxmlformats.org/officeDocument/2006/relationships/image" Target="../media/image140.emf"/><Relationship Id="rId3" Type="http://schemas.openxmlformats.org/officeDocument/2006/relationships/notesSlide" Target="../notesSlides/notesSlide11.xml"/><Relationship Id="rId21" Type="http://schemas.openxmlformats.org/officeDocument/2006/relationships/oleObject" Target="../embeddings/oleObject172.bin"/><Relationship Id="rId7" Type="http://schemas.openxmlformats.org/officeDocument/2006/relationships/image" Target="../media/image135.emf"/><Relationship Id="rId12" Type="http://schemas.openxmlformats.org/officeDocument/2006/relationships/oleObject" Target="../embeddings/oleObject167.bin"/><Relationship Id="rId17" Type="http://schemas.openxmlformats.org/officeDocument/2006/relationships/oleObject" Target="../embeddings/oleObject170.bin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139.emf"/><Relationship Id="rId20" Type="http://schemas.openxmlformats.org/officeDocument/2006/relationships/image" Target="../media/image141.emf"/><Relationship Id="rId1" Type="http://schemas.openxmlformats.org/officeDocument/2006/relationships/vmlDrawing" Target="../drawings/vmlDrawing20.vml"/><Relationship Id="rId6" Type="http://schemas.openxmlformats.org/officeDocument/2006/relationships/oleObject" Target="../embeddings/oleObject164.bin"/><Relationship Id="rId11" Type="http://schemas.openxmlformats.org/officeDocument/2006/relationships/image" Target="../media/image137.emf"/><Relationship Id="rId5" Type="http://schemas.openxmlformats.org/officeDocument/2006/relationships/image" Target="../media/image134.emf"/><Relationship Id="rId15" Type="http://schemas.openxmlformats.org/officeDocument/2006/relationships/oleObject" Target="../embeddings/oleObject169.bin"/><Relationship Id="rId10" Type="http://schemas.openxmlformats.org/officeDocument/2006/relationships/oleObject" Target="../embeddings/oleObject166.bin"/><Relationship Id="rId19" Type="http://schemas.openxmlformats.org/officeDocument/2006/relationships/oleObject" Target="../embeddings/oleObject171.bin"/><Relationship Id="rId4" Type="http://schemas.openxmlformats.org/officeDocument/2006/relationships/oleObject" Target="../embeddings/oleObject163.bin"/><Relationship Id="rId9" Type="http://schemas.openxmlformats.org/officeDocument/2006/relationships/image" Target="../media/image136.emf"/><Relationship Id="rId14" Type="http://schemas.openxmlformats.org/officeDocument/2006/relationships/image" Target="../media/image138.emf"/><Relationship Id="rId22" Type="http://schemas.openxmlformats.org/officeDocument/2006/relationships/image" Target="../media/image142.emf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.xml"/><Relationship Id="rId7" Type="http://schemas.openxmlformats.org/officeDocument/2006/relationships/image" Target="../media/image144.emf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1.vml"/><Relationship Id="rId6" Type="http://schemas.openxmlformats.org/officeDocument/2006/relationships/oleObject" Target="../embeddings/oleObject174.bin"/><Relationship Id="rId5" Type="http://schemas.openxmlformats.org/officeDocument/2006/relationships/image" Target="../media/image143.emf"/><Relationship Id="rId4" Type="http://schemas.openxmlformats.org/officeDocument/2006/relationships/oleObject" Target="../embeddings/oleObject173.bin"/></Relationships>
</file>

<file path=ppt/slides/_rels/slide29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177.bin"/><Relationship Id="rId3" Type="http://schemas.openxmlformats.org/officeDocument/2006/relationships/notesSlide" Target="../notesSlides/notesSlide13.xml"/><Relationship Id="rId7" Type="http://schemas.openxmlformats.org/officeDocument/2006/relationships/image" Target="../media/image146.emf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22.vml"/><Relationship Id="rId6" Type="http://schemas.openxmlformats.org/officeDocument/2006/relationships/oleObject" Target="../embeddings/oleObject176.bin"/><Relationship Id="rId5" Type="http://schemas.openxmlformats.org/officeDocument/2006/relationships/image" Target="../media/image145.emf"/><Relationship Id="rId4" Type="http://schemas.openxmlformats.org/officeDocument/2006/relationships/oleObject" Target="../embeddings/oleObject175.bin"/><Relationship Id="rId9" Type="http://schemas.openxmlformats.org/officeDocument/2006/relationships/image" Target="../media/image147.emf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0.emf"/><Relationship Id="rId3" Type="http://schemas.openxmlformats.org/officeDocument/2006/relationships/oleObject" Target="../embeddings/oleObject178.bin"/><Relationship Id="rId7" Type="http://schemas.openxmlformats.org/officeDocument/2006/relationships/oleObject" Target="../embeddings/oleObject180.bin"/><Relationship Id="rId12" Type="http://schemas.openxmlformats.org/officeDocument/2006/relationships/image" Target="../media/image152.emf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3.vml"/><Relationship Id="rId6" Type="http://schemas.openxmlformats.org/officeDocument/2006/relationships/image" Target="../media/image149.emf"/><Relationship Id="rId11" Type="http://schemas.openxmlformats.org/officeDocument/2006/relationships/oleObject" Target="../embeddings/oleObject182.bin"/><Relationship Id="rId5" Type="http://schemas.openxmlformats.org/officeDocument/2006/relationships/oleObject" Target="../embeddings/oleObject179.bin"/><Relationship Id="rId10" Type="http://schemas.openxmlformats.org/officeDocument/2006/relationships/image" Target="../media/image151.emf"/><Relationship Id="rId4" Type="http://schemas.openxmlformats.org/officeDocument/2006/relationships/image" Target="../media/image148.emf"/><Relationship Id="rId9" Type="http://schemas.openxmlformats.org/officeDocument/2006/relationships/oleObject" Target="../embeddings/oleObject181.bin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4.xml"/><Relationship Id="rId7" Type="http://schemas.openxmlformats.org/officeDocument/2006/relationships/image" Target="../media/image154.emf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4.vml"/><Relationship Id="rId6" Type="http://schemas.openxmlformats.org/officeDocument/2006/relationships/oleObject" Target="../embeddings/oleObject184.bin"/><Relationship Id="rId5" Type="http://schemas.openxmlformats.org/officeDocument/2006/relationships/image" Target="../media/image153.emf"/><Relationship Id="rId4" Type="http://schemas.openxmlformats.org/officeDocument/2006/relationships/oleObject" Target="../embeddings/oleObject183.bin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5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5.vml"/><Relationship Id="rId5" Type="http://schemas.openxmlformats.org/officeDocument/2006/relationships/image" Target="../media/image155.emf"/><Relationship Id="rId4" Type="http://schemas.openxmlformats.org/officeDocument/2006/relationships/oleObject" Target="../embeddings/oleObject185.bin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6.xml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26.vml"/><Relationship Id="rId5" Type="http://schemas.openxmlformats.org/officeDocument/2006/relationships/image" Target="../media/image156.emf"/><Relationship Id="rId4" Type="http://schemas.openxmlformats.org/officeDocument/2006/relationships/oleObject" Target="../embeddings/oleObject186.bin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189.bin"/><Relationship Id="rId13" Type="http://schemas.openxmlformats.org/officeDocument/2006/relationships/image" Target="../media/image161.emf"/><Relationship Id="rId3" Type="http://schemas.openxmlformats.org/officeDocument/2006/relationships/notesSlide" Target="../notesSlides/notesSlide17.xml"/><Relationship Id="rId7" Type="http://schemas.openxmlformats.org/officeDocument/2006/relationships/image" Target="../media/image158.emf"/><Relationship Id="rId12" Type="http://schemas.openxmlformats.org/officeDocument/2006/relationships/oleObject" Target="../embeddings/oleObject191.bin"/><Relationship Id="rId17" Type="http://schemas.openxmlformats.org/officeDocument/2006/relationships/image" Target="../media/image163.emf"/><Relationship Id="rId2" Type="http://schemas.openxmlformats.org/officeDocument/2006/relationships/slideLayout" Target="../slideLayouts/slideLayout7.xml"/><Relationship Id="rId16" Type="http://schemas.openxmlformats.org/officeDocument/2006/relationships/oleObject" Target="../embeddings/oleObject193.bin"/><Relationship Id="rId1" Type="http://schemas.openxmlformats.org/officeDocument/2006/relationships/vmlDrawing" Target="../drawings/vmlDrawing27.vml"/><Relationship Id="rId6" Type="http://schemas.openxmlformats.org/officeDocument/2006/relationships/oleObject" Target="../embeddings/oleObject188.bin"/><Relationship Id="rId11" Type="http://schemas.openxmlformats.org/officeDocument/2006/relationships/image" Target="../media/image160.emf"/><Relationship Id="rId5" Type="http://schemas.openxmlformats.org/officeDocument/2006/relationships/image" Target="../media/image157.emf"/><Relationship Id="rId15" Type="http://schemas.openxmlformats.org/officeDocument/2006/relationships/image" Target="../media/image162.emf"/><Relationship Id="rId10" Type="http://schemas.openxmlformats.org/officeDocument/2006/relationships/oleObject" Target="../embeddings/oleObject190.bin"/><Relationship Id="rId4" Type="http://schemas.openxmlformats.org/officeDocument/2006/relationships/oleObject" Target="../embeddings/oleObject187.bin"/><Relationship Id="rId9" Type="http://schemas.openxmlformats.org/officeDocument/2006/relationships/image" Target="../media/image159.emf"/><Relationship Id="rId14" Type="http://schemas.openxmlformats.org/officeDocument/2006/relationships/oleObject" Target="../embeddings/oleObject192.bin"/></Relationships>
</file>

<file path=ppt/slides/_rels/slide38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196.bin"/><Relationship Id="rId3" Type="http://schemas.openxmlformats.org/officeDocument/2006/relationships/notesSlide" Target="../notesSlides/notesSlide18.xml"/><Relationship Id="rId7" Type="http://schemas.openxmlformats.org/officeDocument/2006/relationships/image" Target="../media/image165.emf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8.vml"/><Relationship Id="rId6" Type="http://schemas.openxmlformats.org/officeDocument/2006/relationships/oleObject" Target="../embeddings/oleObject195.bin"/><Relationship Id="rId11" Type="http://schemas.openxmlformats.org/officeDocument/2006/relationships/image" Target="../media/image167.emf"/><Relationship Id="rId5" Type="http://schemas.openxmlformats.org/officeDocument/2006/relationships/image" Target="../media/image164.emf"/><Relationship Id="rId10" Type="http://schemas.openxmlformats.org/officeDocument/2006/relationships/oleObject" Target="../embeddings/oleObject197.bin"/><Relationship Id="rId4" Type="http://schemas.openxmlformats.org/officeDocument/2006/relationships/oleObject" Target="../embeddings/oleObject194.bin"/><Relationship Id="rId9" Type="http://schemas.openxmlformats.org/officeDocument/2006/relationships/image" Target="../media/image166.emf"/></Relationships>
</file>

<file path=ppt/slides/_rels/slide39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200.bin"/><Relationship Id="rId3" Type="http://schemas.openxmlformats.org/officeDocument/2006/relationships/notesSlide" Target="../notesSlides/notesSlide19.xml"/><Relationship Id="rId7" Type="http://schemas.openxmlformats.org/officeDocument/2006/relationships/image" Target="../media/image169.emf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9.vml"/><Relationship Id="rId6" Type="http://schemas.openxmlformats.org/officeDocument/2006/relationships/oleObject" Target="../embeddings/oleObject199.bin"/><Relationship Id="rId11" Type="http://schemas.openxmlformats.org/officeDocument/2006/relationships/image" Target="../media/image171.emf"/><Relationship Id="rId5" Type="http://schemas.openxmlformats.org/officeDocument/2006/relationships/image" Target="../media/image168.emf"/><Relationship Id="rId10" Type="http://schemas.openxmlformats.org/officeDocument/2006/relationships/oleObject" Target="../embeddings/oleObject201.bin"/><Relationship Id="rId4" Type="http://schemas.openxmlformats.org/officeDocument/2006/relationships/oleObject" Target="../embeddings/oleObject198.bin"/><Relationship Id="rId9" Type="http://schemas.openxmlformats.org/officeDocument/2006/relationships/image" Target="../media/image170.emf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emf"/><Relationship Id="rId3" Type="http://schemas.openxmlformats.org/officeDocument/2006/relationships/oleObject" Target="../embeddings/oleObject1.bin"/><Relationship Id="rId7" Type="http://schemas.openxmlformats.org/officeDocument/2006/relationships/oleObject" Target="../embeddings/oleObject3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6" Type="http://schemas.openxmlformats.org/officeDocument/2006/relationships/image" Target="../media/image4.emf"/><Relationship Id="rId5" Type="http://schemas.openxmlformats.org/officeDocument/2006/relationships/oleObject" Target="../embeddings/oleObject2.bin"/><Relationship Id="rId4" Type="http://schemas.openxmlformats.org/officeDocument/2006/relationships/image" Target="../media/image3.emf"/></Relationships>
</file>

<file path=ppt/slides/_rels/slide40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204.bin"/><Relationship Id="rId3" Type="http://schemas.openxmlformats.org/officeDocument/2006/relationships/notesSlide" Target="../notesSlides/notesSlide20.xml"/><Relationship Id="rId7" Type="http://schemas.openxmlformats.org/officeDocument/2006/relationships/image" Target="../media/image173.emf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30.vml"/><Relationship Id="rId6" Type="http://schemas.openxmlformats.org/officeDocument/2006/relationships/oleObject" Target="../embeddings/oleObject203.bin"/><Relationship Id="rId11" Type="http://schemas.openxmlformats.org/officeDocument/2006/relationships/image" Target="../media/image175.emf"/><Relationship Id="rId5" Type="http://schemas.openxmlformats.org/officeDocument/2006/relationships/image" Target="../media/image172.emf"/><Relationship Id="rId10" Type="http://schemas.openxmlformats.org/officeDocument/2006/relationships/oleObject" Target="../embeddings/oleObject205.bin"/><Relationship Id="rId4" Type="http://schemas.openxmlformats.org/officeDocument/2006/relationships/oleObject" Target="../embeddings/oleObject202.bin"/><Relationship Id="rId9" Type="http://schemas.openxmlformats.org/officeDocument/2006/relationships/image" Target="../media/image174.emf"/></Relationships>
</file>

<file path=ppt/slides/_rels/slide41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208.bin"/><Relationship Id="rId3" Type="http://schemas.openxmlformats.org/officeDocument/2006/relationships/notesSlide" Target="../notesSlides/notesSlide21.xml"/><Relationship Id="rId7" Type="http://schemas.openxmlformats.org/officeDocument/2006/relationships/image" Target="../media/image177.emf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31.vml"/><Relationship Id="rId6" Type="http://schemas.openxmlformats.org/officeDocument/2006/relationships/oleObject" Target="../embeddings/oleObject207.bin"/><Relationship Id="rId11" Type="http://schemas.openxmlformats.org/officeDocument/2006/relationships/image" Target="../media/image179.emf"/><Relationship Id="rId5" Type="http://schemas.openxmlformats.org/officeDocument/2006/relationships/image" Target="../media/image176.emf"/><Relationship Id="rId10" Type="http://schemas.openxmlformats.org/officeDocument/2006/relationships/oleObject" Target="../embeddings/oleObject209.bin"/><Relationship Id="rId4" Type="http://schemas.openxmlformats.org/officeDocument/2006/relationships/oleObject" Target="../embeddings/oleObject206.bin"/><Relationship Id="rId9" Type="http://schemas.openxmlformats.org/officeDocument/2006/relationships/image" Target="../media/image178.emf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10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32.vml"/><Relationship Id="rId6" Type="http://schemas.openxmlformats.org/officeDocument/2006/relationships/image" Target="../media/image181.emf"/><Relationship Id="rId5" Type="http://schemas.openxmlformats.org/officeDocument/2006/relationships/oleObject" Target="../embeddings/oleObject211.bin"/><Relationship Id="rId4" Type="http://schemas.openxmlformats.org/officeDocument/2006/relationships/image" Target="../media/image180.emf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12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33.vml"/><Relationship Id="rId6" Type="http://schemas.openxmlformats.org/officeDocument/2006/relationships/image" Target="../media/image183.emf"/><Relationship Id="rId5" Type="http://schemas.openxmlformats.org/officeDocument/2006/relationships/oleObject" Target="../embeddings/oleObject213.bin"/><Relationship Id="rId4" Type="http://schemas.openxmlformats.org/officeDocument/2006/relationships/image" Target="../media/image182.emf"/></Relationships>
</file>

<file path=ppt/slides/_rels/slide44.xml.rels><?xml version="1.0" encoding="UTF-8" standalone="yes"?>
<Relationships xmlns="http://schemas.openxmlformats.org/package/2006/relationships"><Relationship Id="rId13" Type="http://schemas.openxmlformats.org/officeDocument/2006/relationships/image" Target="../media/image45.emf"/><Relationship Id="rId18" Type="http://schemas.openxmlformats.org/officeDocument/2006/relationships/oleObject" Target="../embeddings/oleObject221.bin"/><Relationship Id="rId26" Type="http://schemas.openxmlformats.org/officeDocument/2006/relationships/oleObject" Target="../embeddings/oleObject225.bin"/><Relationship Id="rId39" Type="http://schemas.openxmlformats.org/officeDocument/2006/relationships/oleObject" Target="../embeddings/oleObject232.bin"/><Relationship Id="rId21" Type="http://schemas.openxmlformats.org/officeDocument/2006/relationships/image" Target="../media/image184.emf"/><Relationship Id="rId34" Type="http://schemas.openxmlformats.org/officeDocument/2006/relationships/oleObject" Target="../embeddings/oleObject229.bin"/><Relationship Id="rId42" Type="http://schemas.openxmlformats.org/officeDocument/2006/relationships/image" Target="../media/image194.emf"/><Relationship Id="rId47" Type="http://schemas.openxmlformats.org/officeDocument/2006/relationships/oleObject" Target="../embeddings/oleObject237.bin"/><Relationship Id="rId50" Type="http://schemas.openxmlformats.org/officeDocument/2006/relationships/oleObject" Target="../embeddings/oleObject240.bin"/><Relationship Id="rId55" Type="http://schemas.openxmlformats.org/officeDocument/2006/relationships/image" Target="../media/image197.emf"/><Relationship Id="rId7" Type="http://schemas.openxmlformats.org/officeDocument/2006/relationships/image" Target="../media/image48.emf"/><Relationship Id="rId2" Type="http://schemas.openxmlformats.org/officeDocument/2006/relationships/slideLayout" Target="../slideLayouts/slideLayout2.xml"/><Relationship Id="rId16" Type="http://schemas.openxmlformats.org/officeDocument/2006/relationships/oleObject" Target="../embeddings/oleObject220.bin"/><Relationship Id="rId29" Type="http://schemas.openxmlformats.org/officeDocument/2006/relationships/image" Target="../media/image188.emf"/><Relationship Id="rId11" Type="http://schemas.openxmlformats.org/officeDocument/2006/relationships/image" Target="../media/image44.emf"/><Relationship Id="rId24" Type="http://schemas.openxmlformats.org/officeDocument/2006/relationships/oleObject" Target="../embeddings/oleObject224.bin"/><Relationship Id="rId32" Type="http://schemas.openxmlformats.org/officeDocument/2006/relationships/oleObject" Target="../embeddings/oleObject228.bin"/><Relationship Id="rId37" Type="http://schemas.openxmlformats.org/officeDocument/2006/relationships/image" Target="../media/image192.emf"/><Relationship Id="rId40" Type="http://schemas.openxmlformats.org/officeDocument/2006/relationships/image" Target="../media/image193.emf"/><Relationship Id="rId45" Type="http://schemas.openxmlformats.org/officeDocument/2006/relationships/oleObject" Target="../embeddings/oleObject235.bin"/><Relationship Id="rId53" Type="http://schemas.openxmlformats.org/officeDocument/2006/relationships/image" Target="../media/image196.emf"/><Relationship Id="rId5" Type="http://schemas.openxmlformats.org/officeDocument/2006/relationships/image" Target="../media/image46.emf"/><Relationship Id="rId19" Type="http://schemas.openxmlformats.org/officeDocument/2006/relationships/image" Target="../media/image51.emf"/><Relationship Id="rId4" Type="http://schemas.openxmlformats.org/officeDocument/2006/relationships/oleObject" Target="../embeddings/oleObject214.bin"/><Relationship Id="rId9" Type="http://schemas.openxmlformats.org/officeDocument/2006/relationships/image" Target="../media/image50.emf"/><Relationship Id="rId14" Type="http://schemas.openxmlformats.org/officeDocument/2006/relationships/oleObject" Target="../embeddings/oleObject219.bin"/><Relationship Id="rId22" Type="http://schemas.openxmlformats.org/officeDocument/2006/relationships/oleObject" Target="../embeddings/oleObject223.bin"/><Relationship Id="rId27" Type="http://schemas.openxmlformats.org/officeDocument/2006/relationships/image" Target="../media/image187.emf"/><Relationship Id="rId30" Type="http://schemas.openxmlformats.org/officeDocument/2006/relationships/oleObject" Target="../embeddings/oleObject227.bin"/><Relationship Id="rId35" Type="http://schemas.openxmlformats.org/officeDocument/2006/relationships/image" Target="../media/image191.emf"/><Relationship Id="rId43" Type="http://schemas.openxmlformats.org/officeDocument/2006/relationships/oleObject" Target="../embeddings/oleObject234.bin"/><Relationship Id="rId48" Type="http://schemas.openxmlformats.org/officeDocument/2006/relationships/oleObject" Target="../embeddings/oleObject238.bin"/><Relationship Id="rId56" Type="http://schemas.openxmlformats.org/officeDocument/2006/relationships/oleObject" Target="../embeddings/oleObject244.bin"/><Relationship Id="rId8" Type="http://schemas.openxmlformats.org/officeDocument/2006/relationships/oleObject" Target="../embeddings/oleObject216.bin"/><Relationship Id="rId51" Type="http://schemas.openxmlformats.org/officeDocument/2006/relationships/oleObject" Target="../embeddings/oleObject241.bin"/><Relationship Id="rId3" Type="http://schemas.openxmlformats.org/officeDocument/2006/relationships/notesSlide" Target="../notesSlides/notesSlide22.xml"/><Relationship Id="rId12" Type="http://schemas.openxmlformats.org/officeDocument/2006/relationships/oleObject" Target="../embeddings/oleObject218.bin"/><Relationship Id="rId17" Type="http://schemas.openxmlformats.org/officeDocument/2006/relationships/image" Target="../media/image49.emf"/><Relationship Id="rId25" Type="http://schemas.openxmlformats.org/officeDocument/2006/relationships/image" Target="../media/image186.emf"/><Relationship Id="rId33" Type="http://schemas.openxmlformats.org/officeDocument/2006/relationships/image" Target="../media/image190.emf"/><Relationship Id="rId38" Type="http://schemas.openxmlformats.org/officeDocument/2006/relationships/oleObject" Target="../embeddings/oleObject231.bin"/><Relationship Id="rId46" Type="http://schemas.openxmlformats.org/officeDocument/2006/relationships/oleObject" Target="../embeddings/oleObject236.bin"/><Relationship Id="rId20" Type="http://schemas.openxmlformats.org/officeDocument/2006/relationships/oleObject" Target="../embeddings/oleObject222.bin"/><Relationship Id="rId41" Type="http://schemas.openxmlformats.org/officeDocument/2006/relationships/oleObject" Target="../embeddings/oleObject233.bin"/><Relationship Id="rId54" Type="http://schemas.openxmlformats.org/officeDocument/2006/relationships/oleObject" Target="../embeddings/oleObject243.bin"/><Relationship Id="rId1" Type="http://schemas.openxmlformats.org/officeDocument/2006/relationships/vmlDrawing" Target="../drawings/vmlDrawing34.vml"/><Relationship Id="rId6" Type="http://schemas.openxmlformats.org/officeDocument/2006/relationships/oleObject" Target="../embeddings/oleObject215.bin"/><Relationship Id="rId15" Type="http://schemas.openxmlformats.org/officeDocument/2006/relationships/image" Target="../media/image47.emf"/><Relationship Id="rId23" Type="http://schemas.openxmlformats.org/officeDocument/2006/relationships/image" Target="../media/image185.emf"/><Relationship Id="rId28" Type="http://schemas.openxmlformats.org/officeDocument/2006/relationships/oleObject" Target="../embeddings/oleObject226.bin"/><Relationship Id="rId36" Type="http://schemas.openxmlformats.org/officeDocument/2006/relationships/oleObject" Target="../embeddings/oleObject230.bin"/><Relationship Id="rId49" Type="http://schemas.openxmlformats.org/officeDocument/2006/relationships/oleObject" Target="../embeddings/oleObject239.bin"/><Relationship Id="rId57" Type="http://schemas.openxmlformats.org/officeDocument/2006/relationships/image" Target="../media/image198.emf"/><Relationship Id="rId10" Type="http://schemas.openxmlformats.org/officeDocument/2006/relationships/oleObject" Target="../embeddings/oleObject217.bin"/><Relationship Id="rId31" Type="http://schemas.openxmlformats.org/officeDocument/2006/relationships/image" Target="../media/image189.emf"/><Relationship Id="rId44" Type="http://schemas.openxmlformats.org/officeDocument/2006/relationships/image" Target="../media/image195.emf"/><Relationship Id="rId52" Type="http://schemas.openxmlformats.org/officeDocument/2006/relationships/oleObject" Target="../embeddings/oleObject242.bin"/></Relationships>
</file>

<file path=ppt/slides/_rels/slide4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1.emf"/><Relationship Id="rId13" Type="http://schemas.openxmlformats.org/officeDocument/2006/relationships/oleObject" Target="../embeddings/oleObject250.bin"/><Relationship Id="rId3" Type="http://schemas.openxmlformats.org/officeDocument/2006/relationships/oleObject" Target="../embeddings/oleObject245.bin"/><Relationship Id="rId7" Type="http://schemas.openxmlformats.org/officeDocument/2006/relationships/oleObject" Target="../embeddings/oleObject247.bin"/><Relationship Id="rId12" Type="http://schemas.openxmlformats.org/officeDocument/2006/relationships/image" Target="../media/image203.emf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5.vml"/><Relationship Id="rId6" Type="http://schemas.openxmlformats.org/officeDocument/2006/relationships/image" Target="../media/image200.emf"/><Relationship Id="rId11" Type="http://schemas.openxmlformats.org/officeDocument/2006/relationships/oleObject" Target="../embeddings/oleObject249.bin"/><Relationship Id="rId5" Type="http://schemas.openxmlformats.org/officeDocument/2006/relationships/oleObject" Target="../embeddings/oleObject246.bin"/><Relationship Id="rId10" Type="http://schemas.openxmlformats.org/officeDocument/2006/relationships/image" Target="../media/image202.emf"/><Relationship Id="rId4" Type="http://schemas.openxmlformats.org/officeDocument/2006/relationships/image" Target="../media/image199.emf"/><Relationship Id="rId9" Type="http://schemas.openxmlformats.org/officeDocument/2006/relationships/oleObject" Target="../embeddings/oleObject248.bin"/><Relationship Id="rId14" Type="http://schemas.openxmlformats.org/officeDocument/2006/relationships/image" Target="../media/image204.emf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3.xml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36.vml"/><Relationship Id="rId5" Type="http://schemas.openxmlformats.org/officeDocument/2006/relationships/image" Target="../media/image205.emf"/><Relationship Id="rId4" Type="http://schemas.openxmlformats.org/officeDocument/2006/relationships/oleObject" Target="../embeddings/oleObject251.bin"/></Relationships>
</file>

<file path=ppt/slides/_rels/slide4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8.emf"/><Relationship Id="rId3" Type="http://schemas.openxmlformats.org/officeDocument/2006/relationships/oleObject" Target="../embeddings/oleObject252.bin"/><Relationship Id="rId7" Type="http://schemas.openxmlformats.org/officeDocument/2006/relationships/oleObject" Target="../embeddings/oleObject254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37.vml"/><Relationship Id="rId6" Type="http://schemas.openxmlformats.org/officeDocument/2006/relationships/image" Target="../media/image207.emf"/><Relationship Id="rId5" Type="http://schemas.openxmlformats.org/officeDocument/2006/relationships/oleObject" Target="../embeddings/oleObject253.bin"/><Relationship Id="rId4" Type="http://schemas.openxmlformats.org/officeDocument/2006/relationships/image" Target="../media/image206.emf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55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38.vml"/><Relationship Id="rId6" Type="http://schemas.openxmlformats.org/officeDocument/2006/relationships/image" Target="../media/image210.emf"/><Relationship Id="rId5" Type="http://schemas.openxmlformats.org/officeDocument/2006/relationships/oleObject" Target="../embeddings/oleObject256.bin"/><Relationship Id="rId4" Type="http://schemas.openxmlformats.org/officeDocument/2006/relationships/image" Target="../media/image209.emf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4.xml"/><Relationship Id="rId7" Type="http://schemas.openxmlformats.org/officeDocument/2006/relationships/image" Target="../media/image212.emf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9.vml"/><Relationship Id="rId6" Type="http://schemas.openxmlformats.org/officeDocument/2006/relationships/oleObject" Target="../embeddings/oleObject258.bin"/><Relationship Id="rId5" Type="http://schemas.openxmlformats.org/officeDocument/2006/relationships/image" Target="../media/image211.emf"/><Relationship Id="rId4" Type="http://schemas.openxmlformats.org/officeDocument/2006/relationships/oleObject" Target="../embeddings/oleObject257.bin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6.bin"/><Relationship Id="rId3" Type="http://schemas.openxmlformats.org/officeDocument/2006/relationships/notesSlide" Target="../notesSlides/notesSlide3.xml"/><Relationship Id="rId7" Type="http://schemas.openxmlformats.org/officeDocument/2006/relationships/image" Target="../media/image7.emf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.vml"/><Relationship Id="rId6" Type="http://schemas.openxmlformats.org/officeDocument/2006/relationships/oleObject" Target="../embeddings/oleObject5.bin"/><Relationship Id="rId5" Type="http://schemas.openxmlformats.org/officeDocument/2006/relationships/image" Target="../media/image6.emf"/><Relationship Id="rId4" Type="http://schemas.openxmlformats.org/officeDocument/2006/relationships/oleObject" Target="../embeddings/oleObject4.bin"/><Relationship Id="rId9" Type="http://schemas.openxmlformats.org/officeDocument/2006/relationships/image" Target="../media/image8.emf"/></Relationships>
</file>

<file path=ppt/slides/_rels/slide50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5.emf"/><Relationship Id="rId3" Type="http://schemas.openxmlformats.org/officeDocument/2006/relationships/oleObject" Target="../embeddings/oleObject259.bin"/><Relationship Id="rId7" Type="http://schemas.openxmlformats.org/officeDocument/2006/relationships/oleObject" Target="../embeddings/oleObject261.bin"/><Relationship Id="rId12" Type="http://schemas.openxmlformats.org/officeDocument/2006/relationships/image" Target="../media/image217.emf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0.vml"/><Relationship Id="rId6" Type="http://schemas.openxmlformats.org/officeDocument/2006/relationships/image" Target="../media/image214.emf"/><Relationship Id="rId11" Type="http://schemas.openxmlformats.org/officeDocument/2006/relationships/oleObject" Target="../embeddings/oleObject263.bin"/><Relationship Id="rId5" Type="http://schemas.openxmlformats.org/officeDocument/2006/relationships/oleObject" Target="../embeddings/oleObject260.bin"/><Relationship Id="rId10" Type="http://schemas.openxmlformats.org/officeDocument/2006/relationships/image" Target="../media/image216.emf"/><Relationship Id="rId4" Type="http://schemas.openxmlformats.org/officeDocument/2006/relationships/image" Target="../media/image213.emf"/><Relationship Id="rId9" Type="http://schemas.openxmlformats.org/officeDocument/2006/relationships/oleObject" Target="../embeddings/oleObject262.bin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64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1.vml"/><Relationship Id="rId4" Type="http://schemas.openxmlformats.org/officeDocument/2006/relationships/image" Target="../media/image218.emf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65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42.vml"/><Relationship Id="rId6" Type="http://schemas.openxmlformats.org/officeDocument/2006/relationships/image" Target="../media/image220.emf"/><Relationship Id="rId5" Type="http://schemas.openxmlformats.org/officeDocument/2006/relationships/oleObject" Target="../embeddings/oleObject266.bin"/><Relationship Id="rId4" Type="http://schemas.openxmlformats.org/officeDocument/2006/relationships/image" Target="../media/image219.emf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67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43.vml"/><Relationship Id="rId6" Type="http://schemas.openxmlformats.org/officeDocument/2006/relationships/image" Target="../media/image222.emf"/><Relationship Id="rId5" Type="http://schemas.openxmlformats.org/officeDocument/2006/relationships/oleObject" Target="../embeddings/oleObject268.bin"/><Relationship Id="rId4" Type="http://schemas.openxmlformats.org/officeDocument/2006/relationships/image" Target="../media/image221.emf"/></Relationships>
</file>

<file path=ppt/slides/_rels/slide54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271.bin"/><Relationship Id="rId3" Type="http://schemas.openxmlformats.org/officeDocument/2006/relationships/notesSlide" Target="../notesSlides/notesSlide25.xml"/><Relationship Id="rId7" Type="http://schemas.openxmlformats.org/officeDocument/2006/relationships/image" Target="../media/image224.emf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4.vml"/><Relationship Id="rId6" Type="http://schemas.openxmlformats.org/officeDocument/2006/relationships/oleObject" Target="../embeddings/oleObject270.bin"/><Relationship Id="rId11" Type="http://schemas.openxmlformats.org/officeDocument/2006/relationships/image" Target="../media/image226.emf"/><Relationship Id="rId5" Type="http://schemas.openxmlformats.org/officeDocument/2006/relationships/image" Target="../media/image223.emf"/><Relationship Id="rId10" Type="http://schemas.openxmlformats.org/officeDocument/2006/relationships/oleObject" Target="../embeddings/oleObject272.bin"/><Relationship Id="rId4" Type="http://schemas.openxmlformats.org/officeDocument/2006/relationships/oleObject" Target="../embeddings/oleObject269.bin"/><Relationship Id="rId9" Type="http://schemas.openxmlformats.org/officeDocument/2006/relationships/image" Target="../media/image225.emf"/></Relationships>
</file>

<file path=ppt/slides/_rels/slide5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9.emf"/><Relationship Id="rId13" Type="http://schemas.openxmlformats.org/officeDocument/2006/relationships/oleObject" Target="../embeddings/oleObject278.bin"/><Relationship Id="rId18" Type="http://schemas.openxmlformats.org/officeDocument/2006/relationships/image" Target="../media/image233.emf"/><Relationship Id="rId26" Type="http://schemas.openxmlformats.org/officeDocument/2006/relationships/image" Target="../media/image237.emf"/><Relationship Id="rId3" Type="http://schemas.openxmlformats.org/officeDocument/2006/relationships/oleObject" Target="../embeddings/oleObject273.bin"/><Relationship Id="rId21" Type="http://schemas.openxmlformats.org/officeDocument/2006/relationships/oleObject" Target="../embeddings/oleObject283.bin"/><Relationship Id="rId7" Type="http://schemas.openxmlformats.org/officeDocument/2006/relationships/oleObject" Target="../embeddings/oleObject275.bin"/><Relationship Id="rId12" Type="http://schemas.openxmlformats.org/officeDocument/2006/relationships/image" Target="../media/image231.emf"/><Relationship Id="rId17" Type="http://schemas.openxmlformats.org/officeDocument/2006/relationships/oleObject" Target="../embeddings/oleObject281.bin"/><Relationship Id="rId25" Type="http://schemas.openxmlformats.org/officeDocument/2006/relationships/oleObject" Target="../embeddings/oleObject285.bin"/><Relationship Id="rId2" Type="http://schemas.openxmlformats.org/officeDocument/2006/relationships/slideLayout" Target="../slideLayouts/slideLayout7.xml"/><Relationship Id="rId16" Type="http://schemas.openxmlformats.org/officeDocument/2006/relationships/image" Target="../media/image232.emf"/><Relationship Id="rId20" Type="http://schemas.openxmlformats.org/officeDocument/2006/relationships/image" Target="../media/image234.emf"/><Relationship Id="rId1" Type="http://schemas.openxmlformats.org/officeDocument/2006/relationships/vmlDrawing" Target="../drawings/vmlDrawing45.vml"/><Relationship Id="rId6" Type="http://schemas.openxmlformats.org/officeDocument/2006/relationships/image" Target="../media/image228.emf"/><Relationship Id="rId11" Type="http://schemas.openxmlformats.org/officeDocument/2006/relationships/oleObject" Target="../embeddings/oleObject277.bin"/><Relationship Id="rId24" Type="http://schemas.openxmlformats.org/officeDocument/2006/relationships/image" Target="../media/image236.emf"/><Relationship Id="rId5" Type="http://schemas.openxmlformats.org/officeDocument/2006/relationships/oleObject" Target="../embeddings/oleObject274.bin"/><Relationship Id="rId15" Type="http://schemas.openxmlformats.org/officeDocument/2006/relationships/oleObject" Target="../embeddings/oleObject280.bin"/><Relationship Id="rId23" Type="http://schemas.openxmlformats.org/officeDocument/2006/relationships/oleObject" Target="../embeddings/oleObject284.bin"/><Relationship Id="rId10" Type="http://schemas.openxmlformats.org/officeDocument/2006/relationships/image" Target="../media/image230.emf"/><Relationship Id="rId19" Type="http://schemas.openxmlformats.org/officeDocument/2006/relationships/oleObject" Target="../embeddings/oleObject282.bin"/><Relationship Id="rId4" Type="http://schemas.openxmlformats.org/officeDocument/2006/relationships/image" Target="../media/image227.emf"/><Relationship Id="rId9" Type="http://schemas.openxmlformats.org/officeDocument/2006/relationships/oleObject" Target="../embeddings/oleObject276.bin"/><Relationship Id="rId14" Type="http://schemas.openxmlformats.org/officeDocument/2006/relationships/oleObject" Target="../embeddings/oleObject279.bin"/><Relationship Id="rId22" Type="http://schemas.openxmlformats.org/officeDocument/2006/relationships/image" Target="../media/image235.emf"/></Relationships>
</file>

<file path=ppt/slides/_rels/slide5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0.emf"/><Relationship Id="rId13" Type="http://schemas.openxmlformats.org/officeDocument/2006/relationships/oleObject" Target="../embeddings/oleObject291.bin"/><Relationship Id="rId18" Type="http://schemas.openxmlformats.org/officeDocument/2006/relationships/image" Target="../media/image245.emf"/><Relationship Id="rId3" Type="http://schemas.openxmlformats.org/officeDocument/2006/relationships/oleObject" Target="../embeddings/oleObject286.bin"/><Relationship Id="rId7" Type="http://schemas.openxmlformats.org/officeDocument/2006/relationships/oleObject" Target="../embeddings/oleObject288.bin"/><Relationship Id="rId12" Type="http://schemas.openxmlformats.org/officeDocument/2006/relationships/image" Target="../media/image242.emf"/><Relationship Id="rId17" Type="http://schemas.openxmlformats.org/officeDocument/2006/relationships/oleObject" Target="../embeddings/oleObject293.bin"/><Relationship Id="rId2" Type="http://schemas.openxmlformats.org/officeDocument/2006/relationships/slideLayout" Target="../slideLayouts/slideLayout7.xml"/><Relationship Id="rId16" Type="http://schemas.openxmlformats.org/officeDocument/2006/relationships/image" Target="../media/image244.emf"/><Relationship Id="rId20" Type="http://schemas.openxmlformats.org/officeDocument/2006/relationships/image" Target="../media/image246.emf"/><Relationship Id="rId1" Type="http://schemas.openxmlformats.org/officeDocument/2006/relationships/vmlDrawing" Target="../drawings/vmlDrawing46.vml"/><Relationship Id="rId6" Type="http://schemas.openxmlformats.org/officeDocument/2006/relationships/image" Target="../media/image239.emf"/><Relationship Id="rId11" Type="http://schemas.openxmlformats.org/officeDocument/2006/relationships/oleObject" Target="../embeddings/oleObject290.bin"/><Relationship Id="rId5" Type="http://schemas.openxmlformats.org/officeDocument/2006/relationships/oleObject" Target="../embeddings/oleObject287.bin"/><Relationship Id="rId15" Type="http://schemas.openxmlformats.org/officeDocument/2006/relationships/oleObject" Target="../embeddings/oleObject292.bin"/><Relationship Id="rId10" Type="http://schemas.openxmlformats.org/officeDocument/2006/relationships/image" Target="../media/image241.emf"/><Relationship Id="rId19" Type="http://schemas.openxmlformats.org/officeDocument/2006/relationships/oleObject" Target="../embeddings/oleObject294.bin"/><Relationship Id="rId4" Type="http://schemas.openxmlformats.org/officeDocument/2006/relationships/image" Target="../media/image238.emf"/><Relationship Id="rId9" Type="http://schemas.openxmlformats.org/officeDocument/2006/relationships/oleObject" Target="../embeddings/oleObject289.bin"/><Relationship Id="rId14" Type="http://schemas.openxmlformats.org/officeDocument/2006/relationships/image" Target="../media/image243.emf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7.png"/><Relationship Id="rId1" Type="http://schemas.openxmlformats.org/officeDocument/2006/relationships/slideLayout" Target="../slideLayouts/slideLayout7.xml"/></Relationships>
</file>

<file path=ppt/slides/_rels/slide5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50.emf"/><Relationship Id="rId3" Type="http://schemas.openxmlformats.org/officeDocument/2006/relationships/oleObject" Target="../embeddings/oleObject295.bin"/><Relationship Id="rId7" Type="http://schemas.openxmlformats.org/officeDocument/2006/relationships/oleObject" Target="../embeddings/oleObject297.bin"/><Relationship Id="rId12" Type="http://schemas.openxmlformats.org/officeDocument/2006/relationships/image" Target="../media/image252.emf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47.vml"/><Relationship Id="rId6" Type="http://schemas.openxmlformats.org/officeDocument/2006/relationships/image" Target="../media/image249.emf"/><Relationship Id="rId11" Type="http://schemas.openxmlformats.org/officeDocument/2006/relationships/oleObject" Target="../embeddings/oleObject299.bin"/><Relationship Id="rId5" Type="http://schemas.openxmlformats.org/officeDocument/2006/relationships/oleObject" Target="../embeddings/oleObject296.bin"/><Relationship Id="rId10" Type="http://schemas.openxmlformats.org/officeDocument/2006/relationships/image" Target="../media/image251.emf"/><Relationship Id="rId4" Type="http://schemas.openxmlformats.org/officeDocument/2006/relationships/image" Target="../media/image248.emf"/><Relationship Id="rId9" Type="http://schemas.openxmlformats.org/officeDocument/2006/relationships/oleObject" Target="../embeddings/oleObject298.bin"/></Relationships>
</file>

<file path=ppt/slides/_rels/slide5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55.emf"/><Relationship Id="rId3" Type="http://schemas.openxmlformats.org/officeDocument/2006/relationships/oleObject" Target="../embeddings/oleObject300.bin"/><Relationship Id="rId7" Type="http://schemas.openxmlformats.org/officeDocument/2006/relationships/oleObject" Target="../embeddings/oleObject302.bin"/><Relationship Id="rId12" Type="http://schemas.openxmlformats.org/officeDocument/2006/relationships/image" Target="../media/image257.emf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48.vml"/><Relationship Id="rId6" Type="http://schemas.openxmlformats.org/officeDocument/2006/relationships/image" Target="../media/image254.emf"/><Relationship Id="rId11" Type="http://schemas.openxmlformats.org/officeDocument/2006/relationships/oleObject" Target="../embeddings/oleObject304.bin"/><Relationship Id="rId5" Type="http://schemas.openxmlformats.org/officeDocument/2006/relationships/oleObject" Target="../embeddings/oleObject301.bin"/><Relationship Id="rId10" Type="http://schemas.openxmlformats.org/officeDocument/2006/relationships/image" Target="../media/image256.emf"/><Relationship Id="rId4" Type="http://schemas.openxmlformats.org/officeDocument/2006/relationships/image" Target="../media/image253.emf"/><Relationship Id="rId9" Type="http://schemas.openxmlformats.org/officeDocument/2006/relationships/oleObject" Target="../embeddings/oleObject303.bin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7" Type="http://schemas.openxmlformats.org/officeDocument/2006/relationships/image" Target="../media/image10.emf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3.vml"/><Relationship Id="rId6" Type="http://schemas.openxmlformats.org/officeDocument/2006/relationships/oleObject" Target="../embeddings/oleObject8.bin"/><Relationship Id="rId5" Type="http://schemas.openxmlformats.org/officeDocument/2006/relationships/image" Target="../media/image9.emf"/><Relationship Id="rId4" Type="http://schemas.openxmlformats.org/officeDocument/2006/relationships/oleObject" Target="../embeddings/oleObject7.bin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305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49.vml"/><Relationship Id="rId4" Type="http://schemas.openxmlformats.org/officeDocument/2006/relationships/image" Target="../media/image258.emf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306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50.vml"/><Relationship Id="rId4" Type="http://schemas.openxmlformats.org/officeDocument/2006/relationships/image" Target="../media/image259.emf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307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51.vml"/><Relationship Id="rId4" Type="http://schemas.openxmlformats.org/officeDocument/2006/relationships/image" Target="../media/image260.emf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308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52.vml"/><Relationship Id="rId4" Type="http://schemas.openxmlformats.org/officeDocument/2006/relationships/image" Target="../media/image261.emf"/></Relationships>
</file>

<file path=ppt/slides/_rels/slide66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309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53.vml"/><Relationship Id="rId4" Type="http://schemas.openxmlformats.org/officeDocument/2006/relationships/image" Target="../media/image262.emf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8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310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54.vml"/><Relationship Id="rId4" Type="http://schemas.openxmlformats.org/officeDocument/2006/relationships/image" Target="../media/image263.emf"/></Relationships>
</file>

<file path=ppt/slides/_rels/slide69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311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55.vml"/><Relationship Id="rId4" Type="http://schemas.openxmlformats.org/officeDocument/2006/relationships/image" Target="../media/image264.emf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emf"/><Relationship Id="rId13" Type="http://schemas.openxmlformats.org/officeDocument/2006/relationships/oleObject" Target="../embeddings/oleObject14.bin"/><Relationship Id="rId18" Type="http://schemas.openxmlformats.org/officeDocument/2006/relationships/image" Target="../media/image18.emf"/><Relationship Id="rId3" Type="http://schemas.openxmlformats.org/officeDocument/2006/relationships/oleObject" Target="../embeddings/oleObject9.bin"/><Relationship Id="rId21" Type="http://schemas.openxmlformats.org/officeDocument/2006/relationships/oleObject" Target="../embeddings/oleObject18.bin"/><Relationship Id="rId7" Type="http://schemas.openxmlformats.org/officeDocument/2006/relationships/oleObject" Target="../embeddings/oleObject11.bin"/><Relationship Id="rId12" Type="http://schemas.openxmlformats.org/officeDocument/2006/relationships/image" Target="../media/image15.emf"/><Relationship Id="rId17" Type="http://schemas.openxmlformats.org/officeDocument/2006/relationships/oleObject" Target="../embeddings/oleObject16.bin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17.emf"/><Relationship Id="rId20" Type="http://schemas.openxmlformats.org/officeDocument/2006/relationships/image" Target="../media/image19.emf"/><Relationship Id="rId1" Type="http://schemas.openxmlformats.org/officeDocument/2006/relationships/vmlDrawing" Target="../drawings/vmlDrawing4.vml"/><Relationship Id="rId6" Type="http://schemas.openxmlformats.org/officeDocument/2006/relationships/image" Target="../media/image12.emf"/><Relationship Id="rId11" Type="http://schemas.openxmlformats.org/officeDocument/2006/relationships/oleObject" Target="../embeddings/oleObject13.bin"/><Relationship Id="rId24" Type="http://schemas.openxmlformats.org/officeDocument/2006/relationships/image" Target="../media/image21.emf"/><Relationship Id="rId5" Type="http://schemas.openxmlformats.org/officeDocument/2006/relationships/oleObject" Target="../embeddings/oleObject10.bin"/><Relationship Id="rId15" Type="http://schemas.openxmlformats.org/officeDocument/2006/relationships/oleObject" Target="../embeddings/oleObject15.bin"/><Relationship Id="rId23" Type="http://schemas.openxmlformats.org/officeDocument/2006/relationships/oleObject" Target="../embeddings/oleObject19.bin"/><Relationship Id="rId10" Type="http://schemas.openxmlformats.org/officeDocument/2006/relationships/image" Target="../media/image14.emf"/><Relationship Id="rId19" Type="http://schemas.openxmlformats.org/officeDocument/2006/relationships/oleObject" Target="../embeddings/oleObject17.bin"/><Relationship Id="rId4" Type="http://schemas.openxmlformats.org/officeDocument/2006/relationships/image" Target="../media/image11.emf"/><Relationship Id="rId9" Type="http://schemas.openxmlformats.org/officeDocument/2006/relationships/oleObject" Target="../embeddings/oleObject12.bin"/><Relationship Id="rId14" Type="http://schemas.openxmlformats.org/officeDocument/2006/relationships/image" Target="../media/image16.emf"/><Relationship Id="rId22" Type="http://schemas.openxmlformats.org/officeDocument/2006/relationships/image" Target="../media/image20.em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5.vml"/><Relationship Id="rId5" Type="http://schemas.openxmlformats.org/officeDocument/2006/relationships/image" Target="../media/image22.emf"/><Relationship Id="rId4" Type="http://schemas.openxmlformats.org/officeDocument/2006/relationships/oleObject" Target="../embeddings/oleObject20.bin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1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6.vml"/><Relationship Id="rId4" Type="http://schemas.openxmlformats.org/officeDocument/2006/relationships/image" Target="../media/image23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标题 2049">
            <a:extLst>
              <a:ext uri="{FF2B5EF4-FFF2-40B4-BE49-F238E27FC236}">
                <a16:creationId xmlns:a16="http://schemas.microsoft.com/office/drawing/2014/main" id="{E2EC3650-2822-BD46-B08D-6536AB66F65F}"/>
              </a:ext>
            </a:extLst>
          </p:cNvPr>
          <p:cNvSpPr>
            <a:spLocks noGrp="1" noChangeArrowheads="1"/>
          </p:cNvSpPr>
          <p:nvPr>
            <p:ph type="ctrTitle"/>
          </p:nvPr>
        </p:nvSpPr>
        <p:spPr>
          <a:xfrm>
            <a:off x="228600" y="685800"/>
            <a:ext cx="8686800" cy="3276600"/>
          </a:xfrm>
        </p:spPr>
        <p:txBody>
          <a:bodyPr/>
          <a:lstStyle/>
          <a:p>
            <a:pPr algn="ctr" eaLnBrk="1" hangingPunct="1"/>
            <a:r>
              <a:rPr lang="zh-CN" altLang="en-US" sz="6600">
                <a:latin typeface="隶书" pitchFamily="49" charset="-122"/>
                <a:ea typeface="隶书" pitchFamily="49" charset="-122"/>
              </a:rPr>
              <a:t>第四章</a:t>
            </a:r>
            <a:br>
              <a:rPr lang="zh-CN" altLang="en-US" sz="6600">
                <a:latin typeface="隶书" pitchFamily="49" charset="-122"/>
                <a:ea typeface="隶书" pitchFamily="49" charset="-122"/>
              </a:rPr>
            </a:br>
            <a:r>
              <a:rPr lang="zh-CN" altLang="en-US" sz="6600">
                <a:latin typeface="隶书" pitchFamily="49" charset="-122"/>
                <a:ea typeface="隶书" pitchFamily="49" charset="-122"/>
              </a:rPr>
              <a:t>快速傅里叶变换</a:t>
            </a:r>
            <a:br>
              <a:rPr lang="zh-CN" altLang="en-US" sz="6600">
                <a:latin typeface="隶书" pitchFamily="49" charset="-122"/>
                <a:ea typeface="隶书" pitchFamily="49" charset="-122"/>
              </a:rPr>
            </a:br>
            <a:r>
              <a:rPr lang="zh-CN" altLang="en-US" sz="6600">
                <a:latin typeface="隶书" pitchFamily="49" charset="-122"/>
                <a:ea typeface="隶书" pitchFamily="49" charset="-122"/>
              </a:rPr>
              <a:t>（</a:t>
            </a:r>
            <a:r>
              <a:rPr lang="en-US" altLang="zh-CN" sz="5400">
                <a:latin typeface="Tahoma" panose="020B0604030504040204" pitchFamily="34" charset="0"/>
                <a:ea typeface="隶书" pitchFamily="49" charset="-122"/>
              </a:rPr>
              <a:t>FFT</a:t>
            </a:r>
            <a:r>
              <a:rPr lang="zh-CN" altLang="en-US" sz="6600">
                <a:latin typeface="隶书" pitchFamily="49" charset="-122"/>
                <a:ea typeface="隶书" pitchFamily="49" charset="-122"/>
              </a:rPr>
              <a:t>）</a:t>
            </a:r>
          </a:p>
        </p:txBody>
      </p:sp>
      <p:pic>
        <p:nvPicPr>
          <p:cNvPr id="5123" name="图片 2052" descr="PE07677_">
            <a:extLst>
              <a:ext uri="{FF2B5EF4-FFF2-40B4-BE49-F238E27FC236}">
                <a16:creationId xmlns:a16="http://schemas.microsoft.com/office/drawing/2014/main" id="{C78EC64B-3B7A-844F-AC39-6E961661ABF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00200" y="4343400"/>
            <a:ext cx="1712913" cy="1717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标题 19457">
            <a:extLst>
              <a:ext uri="{FF2B5EF4-FFF2-40B4-BE49-F238E27FC236}">
                <a16:creationId xmlns:a16="http://schemas.microsoft.com/office/drawing/2014/main" id="{C872B204-EB6D-7B4D-85E4-049D43EAA192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304800" y="609600"/>
            <a:ext cx="8839200" cy="612775"/>
          </a:xfrm>
        </p:spPr>
        <p:txBody>
          <a:bodyPr/>
          <a:lstStyle/>
          <a:p>
            <a:pPr eaLnBrk="1" hangingPunct="1"/>
            <a:r>
              <a:rPr lang="zh-CN" altLang="en-US" sz="3200">
                <a:latin typeface="Tahoma" panose="020B0604030504040204" pitchFamily="34" charset="0"/>
              </a:rPr>
              <a:t>将</a:t>
            </a:r>
            <a:r>
              <a:rPr lang="en-US" altLang="zh-CN" sz="3200">
                <a:latin typeface="Tahoma" panose="020B0604030504040204" pitchFamily="34" charset="0"/>
              </a:rPr>
              <a:t>N</a:t>
            </a:r>
            <a:r>
              <a:rPr lang="zh-CN" altLang="en-US" sz="3200">
                <a:latin typeface="Tahoma" panose="020B0604030504040204" pitchFamily="34" charset="0"/>
              </a:rPr>
              <a:t>点</a:t>
            </a:r>
            <a:r>
              <a:rPr lang="en-US" altLang="zh-CN" sz="3200">
                <a:latin typeface="Tahoma" panose="020B0604030504040204" pitchFamily="34" charset="0"/>
              </a:rPr>
              <a:t>DFT</a:t>
            </a:r>
            <a:r>
              <a:rPr lang="zh-CN" altLang="en-US" sz="3200">
                <a:latin typeface="Tahoma" panose="020B0604030504040204" pitchFamily="34" charset="0"/>
              </a:rPr>
              <a:t>定义式分解为两个长度为</a:t>
            </a:r>
            <a:r>
              <a:rPr lang="en-US" altLang="zh-CN" sz="3200">
                <a:latin typeface="Tahoma" panose="020B0604030504040204" pitchFamily="34" charset="0"/>
              </a:rPr>
              <a:t>N/2</a:t>
            </a:r>
            <a:r>
              <a:rPr lang="zh-CN" altLang="en-US" sz="3200">
                <a:latin typeface="Tahoma" panose="020B0604030504040204" pitchFamily="34" charset="0"/>
              </a:rPr>
              <a:t>的</a:t>
            </a:r>
            <a:r>
              <a:rPr lang="en-US" altLang="zh-CN" sz="3200">
                <a:latin typeface="Tahoma" panose="020B0604030504040204" pitchFamily="34" charset="0"/>
              </a:rPr>
              <a:t>DFT</a:t>
            </a:r>
          </a:p>
        </p:txBody>
      </p:sp>
      <p:graphicFrame>
        <p:nvGraphicFramePr>
          <p:cNvPr id="19459" name="对象 19462">
            <a:extLst>
              <a:ext uri="{FF2B5EF4-FFF2-40B4-BE49-F238E27FC236}">
                <a16:creationId xmlns:a16="http://schemas.microsoft.com/office/drawing/2014/main" id="{B062440A-4A21-B242-A232-E17828C868D3}"/>
              </a:ext>
            </a:extLst>
          </p:cNvPr>
          <p:cNvGraphicFramePr>
            <a:graphicFrameLocks/>
          </p:cNvGraphicFramePr>
          <p:nvPr/>
        </p:nvGraphicFramePr>
        <p:xfrm>
          <a:off x="914400" y="1371600"/>
          <a:ext cx="5334000" cy="8001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9521" r:id="rId3" imgW="130200400" imgH="19596100" progId="Equation.3">
                  <p:embed/>
                </p:oleObj>
              </mc:Choice>
              <mc:Fallback>
                <p:oleObj r:id="rId3" imgW="130200400" imgH="19596100" progId="Equation.3">
                  <p:embed/>
                  <p:pic>
                    <p:nvPicPr>
                      <p:cNvPr id="0" name="对象 19462"/>
                      <p:cNvPicPr>
                        <a:picLocks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914400" y="1371600"/>
                        <a:ext cx="5334000" cy="8001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38100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9460" name="对象 19464">
            <a:extLst>
              <a:ext uri="{FF2B5EF4-FFF2-40B4-BE49-F238E27FC236}">
                <a16:creationId xmlns:a16="http://schemas.microsoft.com/office/drawing/2014/main" id="{DE7965DC-788B-BC4E-9791-1A5591480E02}"/>
              </a:ext>
            </a:extLst>
          </p:cNvPr>
          <p:cNvGraphicFramePr>
            <a:graphicFrameLocks/>
          </p:cNvGraphicFramePr>
          <p:nvPr/>
        </p:nvGraphicFramePr>
        <p:xfrm>
          <a:off x="1916113" y="2308225"/>
          <a:ext cx="6542087" cy="12731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9522" r:id="rId5" imgW="162382200" imgH="31597600" progId="Equation.3">
                  <p:embed/>
                </p:oleObj>
              </mc:Choice>
              <mc:Fallback>
                <p:oleObj r:id="rId5" imgW="162382200" imgH="31597600" progId="Equation.3">
                  <p:embed/>
                  <p:pic>
                    <p:nvPicPr>
                      <p:cNvPr id="0" name="对象 19464"/>
                      <p:cNvPicPr>
                        <a:picLocks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916113" y="2308225"/>
                        <a:ext cx="6542087" cy="127317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38100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9461" name="对象 19466">
            <a:extLst>
              <a:ext uri="{FF2B5EF4-FFF2-40B4-BE49-F238E27FC236}">
                <a16:creationId xmlns:a16="http://schemas.microsoft.com/office/drawing/2014/main" id="{DB6B3F21-4188-8B48-940D-503473CC600B}"/>
              </a:ext>
            </a:extLst>
          </p:cNvPr>
          <p:cNvGraphicFramePr>
            <a:graphicFrameLocks/>
          </p:cNvGraphicFramePr>
          <p:nvPr/>
        </p:nvGraphicFramePr>
        <p:xfrm>
          <a:off x="1763713" y="3570288"/>
          <a:ext cx="5551487" cy="15351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9523" r:id="rId7" imgW="50901600" imgH="14046200" progId="Equation.3">
                  <p:embed/>
                </p:oleObj>
              </mc:Choice>
              <mc:Fallback>
                <p:oleObj r:id="rId7" imgW="50901600" imgH="14046200" progId="Equation.3">
                  <p:embed/>
                  <p:pic>
                    <p:nvPicPr>
                      <p:cNvPr id="0" name="对象 19466"/>
                      <p:cNvPicPr>
                        <a:picLocks noChangeArrowheads="1"/>
                      </p:cNvPicPr>
                      <p:nvPr/>
                    </p:nvPicPr>
                    <p:blipFill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763713" y="3570288"/>
                        <a:ext cx="5551487" cy="1535112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38100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19462" name="组合 19473">
            <a:extLst>
              <a:ext uri="{FF2B5EF4-FFF2-40B4-BE49-F238E27FC236}">
                <a16:creationId xmlns:a16="http://schemas.microsoft.com/office/drawing/2014/main" id="{A26E058D-559F-DF49-B500-2A56F48C4A5C}"/>
              </a:ext>
            </a:extLst>
          </p:cNvPr>
          <p:cNvGrpSpPr>
            <a:grpSpLocks/>
          </p:cNvGrpSpPr>
          <p:nvPr/>
        </p:nvGrpSpPr>
        <p:grpSpPr bwMode="auto">
          <a:xfrm>
            <a:off x="533400" y="5802313"/>
            <a:ext cx="8061325" cy="522287"/>
            <a:chOff x="336" y="3566"/>
            <a:chExt cx="5078" cy="329"/>
          </a:xfrm>
        </p:grpSpPr>
        <p:graphicFrame>
          <p:nvGraphicFramePr>
            <p:cNvPr id="19471" name="对象 19470">
              <a:extLst>
                <a:ext uri="{FF2B5EF4-FFF2-40B4-BE49-F238E27FC236}">
                  <a16:creationId xmlns:a16="http://schemas.microsoft.com/office/drawing/2014/main" id="{F6AAC674-2C88-1246-9C0D-4C3D552ED479}"/>
                </a:ext>
              </a:extLst>
            </p:cNvPr>
            <p:cNvGraphicFramePr>
              <a:graphicFrameLocks/>
            </p:cNvGraphicFramePr>
            <p:nvPr/>
          </p:nvGraphicFramePr>
          <p:xfrm>
            <a:off x="1066" y="3566"/>
            <a:ext cx="2450" cy="324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9524" r:id="rId9" imgW="101231700" imgH="13462000" progId="Equation.3">
                    <p:embed/>
                  </p:oleObj>
                </mc:Choice>
                <mc:Fallback>
                  <p:oleObj r:id="rId9" imgW="101231700" imgH="13462000" progId="Equation.3">
                    <p:embed/>
                    <p:pic>
                      <p:nvPicPr>
                        <p:cNvPr id="0" name="对象 19470"/>
                        <p:cNvPicPr>
                          <a:picLocks noChangeArrowheads="1"/>
                        </p:cNvPicPr>
                        <p:nvPr/>
                      </p:nvPicPr>
                      <p:blipFill>
                        <a:blip r:embed="rId10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1066" y="3566"/>
                          <a:ext cx="2450" cy="324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38100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sp>
          <p:nvSpPr>
            <p:cNvPr id="19472" name="矩形 19472">
              <a:extLst>
                <a:ext uri="{FF2B5EF4-FFF2-40B4-BE49-F238E27FC236}">
                  <a16:creationId xmlns:a16="http://schemas.microsoft.com/office/drawing/2014/main" id="{654F3ABB-F93F-8749-A81F-F2835E05D0D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36" y="3568"/>
              <a:ext cx="5078" cy="32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90000"/>
                </a:spcBef>
                <a:buClr>
                  <a:schemeClr val="accent2"/>
                </a:buClr>
                <a:buFont typeface="Wingdings" pitchFamily="2" charset="2"/>
                <a:buNone/>
              </a:pPr>
              <a:r>
                <a:rPr lang="zh-CN" altLang="en-US" sz="2800" b="1">
                  <a:latin typeface="黑体" panose="02010609060101010101" pitchFamily="49" charset="-122"/>
                  <a:ea typeface="黑体" panose="02010609060101010101" pitchFamily="49" charset="-122"/>
                </a:rPr>
                <a:t>记：                             </a:t>
              </a:r>
              <a:r>
                <a:rPr lang="en-US" altLang="zh-CN" sz="2800" b="1">
                  <a:latin typeface="黑体" panose="02010609060101010101" pitchFamily="49" charset="-122"/>
                  <a:ea typeface="黑体" panose="02010609060101010101" pitchFamily="49" charset="-122"/>
                </a:rPr>
                <a:t>………</a:t>
              </a:r>
              <a:r>
                <a:rPr lang="zh-CN" altLang="en-US" sz="2800" b="1">
                  <a:latin typeface="黑体" panose="02010609060101010101" pitchFamily="49" charset="-122"/>
                  <a:ea typeface="黑体" panose="02010609060101010101" pitchFamily="49" charset="-122"/>
                </a:rPr>
                <a:t>（</a:t>
              </a:r>
              <a:r>
                <a:rPr lang="en-US" altLang="zh-CN" sz="2800" b="1">
                  <a:latin typeface="黑体" panose="02010609060101010101" pitchFamily="49" charset="-122"/>
                  <a:ea typeface="黑体" panose="02010609060101010101" pitchFamily="49" charset="-122"/>
                </a:rPr>
                <a:t>1</a:t>
              </a:r>
              <a:r>
                <a:rPr lang="zh-CN" altLang="en-US" sz="2800" b="1">
                  <a:latin typeface="黑体" panose="02010609060101010101" pitchFamily="49" charset="-122"/>
                  <a:ea typeface="黑体" panose="02010609060101010101" pitchFamily="49" charset="-122"/>
                </a:rPr>
                <a:t>）</a:t>
              </a:r>
            </a:p>
          </p:txBody>
        </p:sp>
      </p:grpSp>
      <p:grpSp>
        <p:nvGrpSpPr>
          <p:cNvPr id="19463" name="组合 19478">
            <a:extLst>
              <a:ext uri="{FF2B5EF4-FFF2-40B4-BE49-F238E27FC236}">
                <a16:creationId xmlns:a16="http://schemas.microsoft.com/office/drawing/2014/main" id="{9A211574-510C-0F42-9F06-84CD96C3388B}"/>
              </a:ext>
            </a:extLst>
          </p:cNvPr>
          <p:cNvGrpSpPr>
            <a:grpSpLocks/>
          </p:cNvGrpSpPr>
          <p:nvPr/>
        </p:nvGrpSpPr>
        <p:grpSpPr bwMode="auto">
          <a:xfrm>
            <a:off x="533400" y="5092700"/>
            <a:ext cx="5373688" cy="546100"/>
            <a:chOff x="336" y="3129"/>
            <a:chExt cx="3385" cy="344"/>
          </a:xfrm>
        </p:grpSpPr>
        <p:grpSp>
          <p:nvGrpSpPr>
            <p:cNvPr id="19467" name="组合 19475">
              <a:extLst>
                <a:ext uri="{FF2B5EF4-FFF2-40B4-BE49-F238E27FC236}">
                  <a16:creationId xmlns:a16="http://schemas.microsoft.com/office/drawing/2014/main" id="{0DD314C4-79E8-3747-AAA9-9BCD2C341785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2016" y="3168"/>
              <a:ext cx="1134" cy="305"/>
              <a:chOff x="2016" y="3168"/>
              <a:chExt cx="1134" cy="305"/>
            </a:xfrm>
          </p:grpSpPr>
          <p:graphicFrame>
            <p:nvGraphicFramePr>
              <p:cNvPr id="19469" name="对象 19468">
                <a:extLst>
                  <a:ext uri="{FF2B5EF4-FFF2-40B4-BE49-F238E27FC236}">
                    <a16:creationId xmlns:a16="http://schemas.microsoft.com/office/drawing/2014/main" id="{137B76CB-4BBF-7C41-9556-DD39CD4D962E}"/>
                  </a:ext>
                </a:extLst>
              </p:cNvPr>
              <p:cNvGraphicFramePr>
                <a:graphicFrameLocks/>
              </p:cNvGraphicFramePr>
              <p:nvPr/>
            </p:nvGraphicFramePr>
            <p:xfrm>
              <a:off x="2016" y="3168"/>
              <a:ext cx="1134" cy="305"/>
            </p:xfrm>
            <a:graphic>
              <a:graphicData uri="http://schemas.openxmlformats.org/presentationml/2006/ole">
                <mc:AlternateContent xmlns:mc="http://schemas.openxmlformats.org/markup-compatibility/2006">
                  <mc:Choice xmlns:v="urn:schemas-microsoft-com:vml" Requires="v">
                    <p:oleObj spid="_x0000_s19525" r:id="rId11" imgW="49733200" imgH="13462000" progId="Equation.3">
                      <p:embed/>
                    </p:oleObj>
                  </mc:Choice>
                  <mc:Fallback>
                    <p:oleObj r:id="rId11" imgW="49733200" imgH="13462000" progId="Equation.3">
                      <p:embed/>
                      <p:pic>
                        <p:nvPicPr>
                          <p:cNvPr id="0" name="对象 19468"/>
                          <p:cNvPicPr>
                            <a:picLocks noChangeArrowheads="1"/>
                          </p:cNvPicPr>
                          <p:nvPr/>
                        </p:nvPicPr>
                        <p:blipFill>
                          <a:blip r:embed="rId12">
                            <a:extLst>
                              <a:ext uri="{28A0092B-C50C-407E-A947-70E740481C1C}">
                                <a14:useLocalDpi xmlns:a14="http://schemas.microsoft.com/office/drawing/2010/main" val="0"/>
                              </a:ext>
                            </a:extLst>
                          </a:blip>
                          <a:srcRect/>
                          <a:stretch>
                            <a:fillRect/>
                          </a:stretch>
                        </p:blipFill>
                        <p:spPr bwMode="auto">
                          <a:xfrm>
                            <a:off x="2016" y="3168"/>
                            <a:ext cx="1134" cy="305"/>
                          </a:xfrm>
                          <a:prstGeom prst="rect">
                            <a:avLst/>
                          </a:prstGeom>
                          <a:noFill/>
                          <a:ln>
                            <a:noFill/>
                          </a:ln>
                          <a:extLst>
                            <a:ext uri="{909E8E84-426E-40DD-AFC4-6F175D3DCCD1}">
                              <a14:hiddenFill xmlns:a14="http://schemas.microsoft.com/office/drawing/2010/main">
                                <a:solidFill>
                                  <a:srgbClr val="FFFFFF"/>
                                </a:solidFill>
                              </a14:hiddenFill>
                            </a:ext>
                            <a:ext uri="{91240B29-F687-4F45-9708-019B960494DF}">
                              <a14:hiddenLine xmlns:a14="http://schemas.microsoft.com/office/drawing/2010/main" w="38100">
                                <a:solidFill>
                                  <a:srgbClr val="000000"/>
                                </a:solidFill>
                                <a:miter lim="800000"/>
                                <a:headEnd/>
                                <a:tailEnd/>
                              </a14:hiddenLine>
                            </a:ext>
                          </a:extLst>
                        </p:spPr>
                      </p:pic>
                    </p:oleObj>
                  </mc:Fallback>
                </mc:AlternateContent>
              </a:graphicData>
            </a:graphic>
          </p:graphicFrame>
          <p:sp>
            <p:nvSpPr>
              <p:cNvPr id="19470" name="文本框 19474">
                <a:extLst>
                  <a:ext uri="{FF2B5EF4-FFF2-40B4-BE49-F238E27FC236}">
                    <a16:creationId xmlns:a16="http://schemas.microsoft.com/office/drawing/2014/main" id="{66D94A67-2B29-B442-8A07-A7281C1F6008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2198" y="3182"/>
                <a:ext cx="116" cy="23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>
                  <a:buFont typeface="Arial" panose="020B0604020202020204" pitchFamily="34" charset="0"/>
                  <a:buNone/>
                </a:pPr>
                <a:endParaRPr lang="zh-CN" altLang="en-US">
                  <a:latin typeface="Verdana" panose="020B0604030504040204" pitchFamily="34" charset="0"/>
                </a:endParaRPr>
              </a:p>
            </p:txBody>
          </p:sp>
        </p:grpSp>
        <p:sp>
          <p:nvSpPr>
            <p:cNvPr id="19468" name="文本框 19477">
              <a:extLst>
                <a:ext uri="{FF2B5EF4-FFF2-40B4-BE49-F238E27FC236}">
                  <a16:creationId xmlns:a16="http://schemas.microsoft.com/office/drawing/2014/main" id="{98AA4A7F-59B8-784D-8BC3-644A4FEF392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36" y="3129"/>
              <a:ext cx="3385" cy="32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buFont typeface="Arial" panose="020B0604020202020204" pitchFamily="34" charset="0"/>
                <a:buNone/>
              </a:pPr>
              <a:r>
                <a:rPr lang="zh-CN" altLang="en-US" sz="2800" b="1">
                  <a:latin typeface="黑体" panose="02010609060101010101" pitchFamily="49" charset="-122"/>
                  <a:ea typeface="黑体" panose="02010609060101010101" pitchFamily="49" charset="-122"/>
                </a:rPr>
                <a:t>（这一步利用：             ）</a:t>
              </a:r>
            </a:p>
          </p:txBody>
        </p:sp>
      </p:grpSp>
      <p:graphicFrame>
        <p:nvGraphicFramePr>
          <p:cNvPr id="19464" name="对象 19479">
            <a:extLst>
              <a:ext uri="{FF2B5EF4-FFF2-40B4-BE49-F238E27FC236}">
                <a16:creationId xmlns:a16="http://schemas.microsoft.com/office/drawing/2014/main" id="{1841BE6E-35CE-6844-8685-62169FD6EFC3}"/>
              </a:ext>
            </a:extLst>
          </p:cNvPr>
          <p:cNvGraphicFramePr>
            <a:graphicFrameLocks/>
          </p:cNvGraphicFramePr>
          <p:nvPr/>
        </p:nvGraphicFramePr>
        <p:xfrm>
          <a:off x="5867400" y="5105400"/>
          <a:ext cx="3048000" cy="4143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9526" r:id="rId13" imgW="3454400" imgH="444500" progId="Equation.DSMT4">
                  <p:embed/>
                </p:oleObj>
              </mc:Choice>
              <mc:Fallback>
                <p:oleObj r:id="rId13" imgW="3454400" imgH="444500" progId="Equation.DSMT4">
                  <p:embed/>
                  <p:pic>
                    <p:nvPicPr>
                      <p:cNvPr id="0" name="对象 19479"/>
                      <p:cNvPicPr>
                        <a:picLocks noChangeArrowheads="1"/>
                      </p:cNvPicPr>
                      <p:nvPr/>
                    </p:nvPicPr>
                    <p:blipFill>
                      <a:blip r:embed="rId1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867400" y="5105400"/>
                        <a:ext cx="3048000" cy="414338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38100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19465" name="图片 1">
            <a:extLst>
              <a:ext uri="{FF2B5EF4-FFF2-40B4-BE49-F238E27FC236}">
                <a16:creationId xmlns:a16="http://schemas.microsoft.com/office/drawing/2014/main" id="{E6B5A133-0141-CF4C-ABAE-784E3AEEC69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782" r="12480"/>
          <a:stretch>
            <a:fillRect/>
          </a:stretch>
        </p:blipFill>
        <p:spPr bwMode="auto">
          <a:xfrm>
            <a:off x="101600" y="25400"/>
            <a:ext cx="9042400" cy="680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矩形 2">
            <a:extLst>
              <a:ext uri="{FF2B5EF4-FFF2-40B4-BE49-F238E27FC236}">
                <a16:creationId xmlns:a16="http://schemas.microsoft.com/office/drawing/2014/main" id="{B5B7E54D-A083-1748-969C-1AB4327D779E}"/>
              </a:ext>
            </a:extLst>
          </p:cNvPr>
          <p:cNvSpPr/>
          <p:nvPr/>
        </p:nvSpPr>
        <p:spPr>
          <a:xfrm>
            <a:off x="1763713" y="5805488"/>
            <a:ext cx="3887787" cy="503237"/>
          </a:xfrm>
          <a:prstGeom prst="rect">
            <a:avLst/>
          </a:prstGeom>
          <a:noFill/>
          <a:ln w="28575" cmpd="sng">
            <a:solidFill>
              <a:schemeClr val="accent1">
                <a:shade val="50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buFont typeface="Arial" panose="020B0604020202020204" pitchFamily="34" charset="0"/>
              <a:buNone/>
              <a:defRPr/>
            </a:pPr>
            <a:endParaRPr lang="zh-CN" altLang="en-US" noProof="1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586" name="矩形 195585">
            <a:extLst>
              <a:ext uri="{FF2B5EF4-FFF2-40B4-BE49-F238E27FC236}">
                <a16:creationId xmlns:a16="http://schemas.microsoft.com/office/drawing/2014/main" id="{26F233F3-F519-E540-B4D4-EFB8D1EE4ECA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1000" y="457200"/>
            <a:ext cx="7772400" cy="609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469900" indent="-4699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20000"/>
              </a:spcBef>
              <a:buClr>
                <a:schemeClr val="accent2"/>
              </a:buClr>
              <a:buFont typeface="Wingdings" pitchFamily="2" charset="2"/>
              <a:buNone/>
            </a:pPr>
            <a:r>
              <a:rPr lang="zh-CN" altLang="en-US" sz="3200" b="1">
                <a:latin typeface="Verdana" panose="020B0604030504040204" pitchFamily="34" charset="0"/>
                <a:ea typeface="黑体" panose="02010609060101010101" pitchFamily="49" charset="-122"/>
              </a:rPr>
              <a:t>再利用系数的周期性求</a:t>
            </a:r>
            <a:r>
              <a:rPr lang="en-US" altLang="zh-CN" sz="3200" b="1">
                <a:latin typeface="Verdana" panose="020B0604030504040204" pitchFamily="34" charset="0"/>
                <a:ea typeface="黑体" panose="02010609060101010101" pitchFamily="49" charset="-122"/>
              </a:rPr>
              <a:t>X(k)</a:t>
            </a:r>
            <a:r>
              <a:rPr lang="zh-CN" altLang="en-US" sz="3200" b="1">
                <a:latin typeface="Verdana" panose="020B0604030504040204" pitchFamily="34" charset="0"/>
                <a:ea typeface="黑体" panose="02010609060101010101" pitchFamily="49" charset="-122"/>
              </a:rPr>
              <a:t>的后半部分</a:t>
            </a:r>
          </a:p>
        </p:txBody>
      </p:sp>
      <p:graphicFrame>
        <p:nvGraphicFramePr>
          <p:cNvPr id="195591" name="对象 195590">
            <a:extLst>
              <a:ext uri="{FF2B5EF4-FFF2-40B4-BE49-F238E27FC236}">
                <a16:creationId xmlns:a16="http://schemas.microsoft.com/office/drawing/2014/main" id="{E8866550-09D4-374C-BDD5-ABF72A166B39}"/>
              </a:ext>
            </a:extLst>
          </p:cNvPr>
          <p:cNvGraphicFramePr>
            <a:graphicFrameLocks/>
          </p:cNvGraphicFramePr>
          <p:nvPr/>
        </p:nvGraphicFramePr>
        <p:xfrm>
          <a:off x="3443288" y="3695700"/>
          <a:ext cx="4191000" cy="7905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529" r:id="rId3" imgW="4813300" imgH="889000" progId="Equation.DSMT4">
                  <p:embed/>
                </p:oleObj>
              </mc:Choice>
              <mc:Fallback>
                <p:oleObj r:id="rId3" imgW="4813300" imgH="889000" progId="Equation.DSMT4">
                  <p:embed/>
                  <p:pic>
                    <p:nvPicPr>
                      <p:cNvPr id="0" name="对象 195590"/>
                      <p:cNvPicPr>
                        <a:picLocks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443288" y="3695700"/>
                        <a:ext cx="4191000" cy="79057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38100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95593" name="对象 195592">
            <a:extLst>
              <a:ext uri="{FF2B5EF4-FFF2-40B4-BE49-F238E27FC236}">
                <a16:creationId xmlns:a16="http://schemas.microsoft.com/office/drawing/2014/main" id="{270A34C8-DF0D-9D42-9D54-1AD8971EB009}"/>
              </a:ext>
            </a:extLst>
          </p:cNvPr>
          <p:cNvGraphicFramePr>
            <a:graphicFrameLocks/>
          </p:cNvGraphicFramePr>
          <p:nvPr/>
        </p:nvGraphicFramePr>
        <p:xfrm>
          <a:off x="609600" y="1828800"/>
          <a:ext cx="7924800" cy="21018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530" r:id="rId5" imgW="79286100" imgH="20485100" progId="Equation.3">
                  <p:embed/>
                </p:oleObj>
              </mc:Choice>
              <mc:Fallback>
                <p:oleObj r:id="rId5" imgW="79286100" imgH="20485100" progId="Equation.3">
                  <p:embed/>
                  <p:pic>
                    <p:nvPicPr>
                      <p:cNvPr id="0" name="对象 195592"/>
                      <p:cNvPicPr>
                        <a:picLocks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09600" y="1828800"/>
                        <a:ext cx="7924800" cy="210185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38100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95594" name="对象 195593">
            <a:extLst>
              <a:ext uri="{FF2B5EF4-FFF2-40B4-BE49-F238E27FC236}">
                <a16:creationId xmlns:a16="http://schemas.microsoft.com/office/drawing/2014/main" id="{A5D189A3-2327-B543-BD42-A1FBF24ED73B}"/>
              </a:ext>
            </a:extLst>
          </p:cNvPr>
          <p:cNvGraphicFramePr>
            <a:graphicFrameLocks/>
          </p:cNvGraphicFramePr>
          <p:nvPr/>
        </p:nvGraphicFramePr>
        <p:xfrm>
          <a:off x="533400" y="990600"/>
          <a:ext cx="3733800" cy="7572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531" r:id="rId7" imgW="27203400" imgH="5562600" progId="Equation.3">
                  <p:embed/>
                </p:oleObj>
              </mc:Choice>
              <mc:Fallback>
                <p:oleObj r:id="rId7" imgW="27203400" imgH="5562600" progId="Equation.3">
                  <p:embed/>
                  <p:pic>
                    <p:nvPicPr>
                      <p:cNvPr id="0" name="对象 195593"/>
                      <p:cNvPicPr>
                        <a:picLocks noChangeArrowheads="1"/>
                      </p:cNvPicPr>
                      <p:nvPr/>
                    </p:nvPicPr>
                    <p:blipFill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33400" y="990600"/>
                        <a:ext cx="3733800" cy="757238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38100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95595" name="下箭头 195594">
            <a:extLst>
              <a:ext uri="{FF2B5EF4-FFF2-40B4-BE49-F238E27FC236}">
                <a16:creationId xmlns:a16="http://schemas.microsoft.com/office/drawing/2014/main" id="{8FA83D91-C480-5F44-852E-BD59D481A433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4800" y="1752600"/>
            <a:ext cx="381000" cy="381000"/>
          </a:xfrm>
          <a:prstGeom prst="downArrow">
            <a:avLst>
              <a:gd name="adj1" fmla="val 50000"/>
              <a:gd name="adj2" fmla="val 25000"/>
            </a:avLst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buFont typeface="Arial" panose="020B0604020202020204" pitchFamily="34" charset="0"/>
              <a:buNone/>
            </a:pPr>
            <a:endParaRPr lang="zh-CN" altLang="en-US"/>
          </a:p>
        </p:txBody>
      </p:sp>
      <p:graphicFrame>
        <p:nvGraphicFramePr>
          <p:cNvPr id="195596" name="对象 195595">
            <a:extLst>
              <a:ext uri="{FF2B5EF4-FFF2-40B4-BE49-F238E27FC236}">
                <a16:creationId xmlns:a16="http://schemas.microsoft.com/office/drawing/2014/main" id="{08BBFE43-B4A7-2744-A46E-75AD2472DD49}"/>
              </a:ext>
            </a:extLst>
          </p:cNvPr>
          <p:cNvGraphicFramePr>
            <a:graphicFrameLocks/>
          </p:cNvGraphicFramePr>
          <p:nvPr/>
        </p:nvGraphicFramePr>
        <p:xfrm>
          <a:off x="533400" y="4794250"/>
          <a:ext cx="8429625" cy="13112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532" r:id="rId9" imgW="78117700" imgH="13462000" progId="Equation.3">
                  <p:embed/>
                </p:oleObj>
              </mc:Choice>
              <mc:Fallback>
                <p:oleObj r:id="rId9" imgW="78117700" imgH="13462000" progId="Equation.3">
                  <p:embed/>
                  <p:pic>
                    <p:nvPicPr>
                      <p:cNvPr id="0" name="对象 195595"/>
                      <p:cNvPicPr>
                        <a:picLocks noChangeArrowheads="1"/>
                      </p:cNvPicPr>
                      <p:nvPr/>
                    </p:nvPicPr>
                    <p:blipFill>
                      <a:blip r:embed="rId10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33400" y="4794250"/>
                        <a:ext cx="8429625" cy="1311275"/>
                      </a:xfrm>
                      <a:prstGeom prst="rect">
                        <a:avLst/>
                      </a:prstGeom>
                      <a:gradFill rotWithShape="1">
                        <a:gsLst>
                          <a:gs pos="0">
                            <a:srgbClr val="FBFB11"/>
                          </a:gs>
                          <a:gs pos="100000">
                            <a:srgbClr val="838309"/>
                          </a:gs>
                        </a:gsLst>
                        <a:lin ang="5400000"/>
                      </a:gradFill>
                      <a:ln>
                        <a:noFill/>
                      </a:ln>
                      <a:extLst>
                        <a:ext uri="{91240B29-F687-4F45-9708-019B960494DF}">
                          <a14:hiddenLine xmlns:a14="http://schemas.microsoft.com/office/drawing/2010/main" w="38100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95597" name="对象 195596">
            <a:extLst>
              <a:ext uri="{FF2B5EF4-FFF2-40B4-BE49-F238E27FC236}">
                <a16:creationId xmlns:a16="http://schemas.microsoft.com/office/drawing/2014/main" id="{886368DD-6740-EF4C-82D9-420EAC7EEBF9}"/>
              </a:ext>
            </a:extLst>
          </p:cNvPr>
          <p:cNvGraphicFramePr>
            <a:graphicFrameLocks/>
          </p:cNvGraphicFramePr>
          <p:nvPr/>
        </p:nvGraphicFramePr>
        <p:xfrm>
          <a:off x="2247900" y="6161088"/>
          <a:ext cx="5976938" cy="5794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533" r:id="rId11" imgW="57340500" imgH="5562600" progId="Equation.3">
                  <p:embed/>
                </p:oleObj>
              </mc:Choice>
              <mc:Fallback>
                <p:oleObj r:id="rId11" imgW="57340500" imgH="5562600" progId="Equation.3">
                  <p:embed/>
                  <p:pic>
                    <p:nvPicPr>
                      <p:cNvPr id="0" name="对象 195596"/>
                      <p:cNvPicPr>
                        <a:picLocks noChangeArrowheads="1"/>
                      </p:cNvPicPr>
                      <p:nvPr/>
                    </p:nvPicPr>
                    <p:blipFill>
                      <a:blip r:embed="rId1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247900" y="6161088"/>
                        <a:ext cx="5976938" cy="579437"/>
                      </a:xfrm>
                      <a:prstGeom prst="rect">
                        <a:avLst/>
                      </a:prstGeom>
                      <a:gradFill rotWithShape="1">
                        <a:gsLst>
                          <a:gs pos="0">
                            <a:srgbClr val="FBFB11"/>
                          </a:gs>
                          <a:gs pos="100000">
                            <a:srgbClr val="838309"/>
                          </a:gs>
                        </a:gsLst>
                        <a:lin ang="5400000"/>
                      </a:gradFill>
                      <a:ln>
                        <a:noFill/>
                      </a:ln>
                      <a:extLst>
                        <a:ext uri="{91240B29-F687-4F45-9708-019B960494DF}">
                          <a14:hiddenLine xmlns:a14="http://schemas.microsoft.com/office/drawing/2010/main" w="38100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55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955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55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1955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55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1955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 nodeType="clickPar">
                      <p:stCondLst>
                        <p:cond delay="indefinite"/>
                      </p:stCondLst>
                      <p:childTnLst>
                        <p:par>
                          <p:cTn id="1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55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1955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 nodeType="clickPar">
                      <p:stCondLst>
                        <p:cond delay="indefinite"/>
                      </p:stCondLst>
                      <p:childTnLst>
                        <p:par>
                          <p:cTn id="2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55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1955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 nodeType="clickPar">
                      <p:stCondLst>
                        <p:cond delay="indefinite"/>
                      </p:stCondLst>
                      <p:childTnLst>
                        <p:par>
                          <p:cTn id="2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55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2" dur="500"/>
                                        <p:tgtEl>
                                          <p:spTgt spid="1955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 nodeType="clickPar">
                      <p:stCondLst>
                        <p:cond delay="indefinite"/>
                      </p:stCondLst>
                      <p:childTnLst>
                        <p:par>
                          <p:cTn id="3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55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7" dur="500"/>
                                        <p:tgtEl>
                                          <p:spTgt spid="1955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5586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7" name="内容占位符 21506">
            <a:extLst>
              <a:ext uri="{FF2B5EF4-FFF2-40B4-BE49-F238E27FC236}">
                <a16:creationId xmlns:a16="http://schemas.microsoft.com/office/drawing/2014/main" id="{3A962AF0-3A3C-1048-AFC2-464B3FBAF30B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304800" y="2667000"/>
            <a:ext cx="8458200" cy="533400"/>
          </a:xfrm>
        </p:spPr>
        <p:txBody>
          <a:bodyPr/>
          <a:lstStyle/>
          <a:p>
            <a:pPr eaLnBrk="1" hangingPunct="1">
              <a:buFont typeface="Wingdings" pitchFamily="2" charset="2"/>
              <a:buNone/>
            </a:pPr>
            <a:r>
              <a:rPr lang="zh-CN" altLang="en-US" sz="2800">
                <a:latin typeface="Times New Roman" panose="02020603050405020304" pitchFamily="18" charset="0"/>
              </a:rPr>
              <a:t>将上式表达的运算用一个专用“蝶形”信流图表示。</a:t>
            </a:r>
          </a:p>
          <a:p>
            <a:pPr eaLnBrk="1" hangingPunct="1">
              <a:spcBef>
                <a:spcPct val="0"/>
              </a:spcBef>
              <a:buFont typeface="Wingdings" pitchFamily="2" charset="2"/>
              <a:buNone/>
            </a:pPr>
            <a:endParaRPr lang="zh-CN" altLang="en-US" sz="2800">
              <a:latin typeface="Times New Roman" panose="02020603050405020304" pitchFamily="18" charset="0"/>
            </a:endParaRPr>
          </a:p>
        </p:txBody>
      </p:sp>
      <p:grpSp>
        <p:nvGrpSpPr>
          <p:cNvPr id="21515" name="组合 21514">
            <a:extLst>
              <a:ext uri="{FF2B5EF4-FFF2-40B4-BE49-F238E27FC236}">
                <a16:creationId xmlns:a16="http://schemas.microsoft.com/office/drawing/2014/main" id="{F3D7FA9E-F479-9742-9824-D7389C9EE30F}"/>
              </a:ext>
            </a:extLst>
          </p:cNvPr>
          <p:cNvGrpSpPr>
            <a:grpSpLocks/>
          </p:cNvGrpSpPr>
          <p:nvPr/>
        </p:nvGrpSpPr>
        <p:grpSpPr bwMode="auto">
          <a:xfrm>
            <a:off x="1905000" y="3505200"/>
            <a:ext cx="4608513" cy="1511300"/>
            <a:chOff x="3240" y="7212"/>
            <a:chExt cx="3841" cy="1155"/>
          </a:xfrm>
        </p:grpSpPr>
        <p:grpSp>
          <p:nvGrpSpPr>
            <p:cNvPr id="21511" name="组合 21515">
              <a:extLst>
                <a:ext uri="{FF2B5EF4-FFF2-40B4-BE49-F238E27FC236}">
                  <a16:creationId xmlns:a16="http://schemas.microsoft.com/office/drawing/2014/main" id="{8FFCE6CE-82E7-4941-BC50-C2FF16B974DB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3240" y="7212"/>
              <a:ext cx="3841" cy="1155"/>
              <a:chOff x="3240" y="7212"/>
              <a:chExt cx="3841" cy="1155"/>
            </a:xfrm>
          </p:grpSpPr>
          <p:sp>
            <p:nvSpPr>
              <p:cNvPr id="21513" name="椭圆 21516">
                <a:extLst>
                  <a:ext uri="{FF2B5EF4-FFF2-40B4-BE49-F238E27FC236}">
                    <a16:creationId xmlns:a16="http://schemas.microsoft.com/office/drawing/2014/main" id="{52779833-FD0B-D449-B3C0-975F1324C2B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500" y="7659"/>
                <a:ext cx="45" cy="45"/>
              </a:xfrm>
              <a:prstGeom prst="ellipse">
                <a:avLst/>
              </a:prstGeom>
              <a:solidFill>
                <a:srgbClr val="FFFFFF"/>
              </a:solidFill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>
                  <a:buFont typeface="Arial" panose="020B0604020202020204" pitchFamily="34" charset="0"/>
                  <a:buNone/>
                </a:pPr>
                <a:endParaRPr lang="zh-CN" altLang="en-US"/>
              </a:p>
            </p:txBody>
          </p:sp>
          <p:grpSp>
            <p:nvGrpSpPr>
              <p:cNvPr id="21514" name="组合 21517">
                <a:extLst>
                  <a:ext uri="{FF2B5EF4-FFF2-40B4-BE49-F238E27FC236}">
                    <a16:creationId xmlns:a16="http://schemas.microsoft.com/office/drawing/2014/main" id="{611635E8-6178-0047-98EF-BFEA8499679C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3240" y="7212"/>
                <a:ext cx="3841" cy="1155"/>
                <a:chOff x="3240" y="7056"/>
                <a:chExt cx="3841" cy="1155"/>
              </a:xfrm>
            </p:grpSpPr>
            <p:sp>
              <p:nvSpPr>
                <p:cNvPr id="2" name="直接连接符 21518">
                  <a:extLst>
                    <a:ext uri="{FF2B5EF4-FFF2-40B4-BE49-F238E27FC236}">
                      <a16:creationId xmlns:a16="http://schemas.microsoft.com/office/drawing/2014/main" id="{46891527-4CF0-6E42-9036-808013FA91DC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3960" y="7212"/>
                  <a:ext cx="540" cy="312"/>
                </a:xfrm>
                <a:prstGeom prst="line">
                  <a:avLst/>
                </a:prstGeom>
                <a:noFill/>
                <a:ln w="9525">
                  <a:solidFill>
                    <a:srgbClr val="000000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zh-CN" altLang="en-US"/>
                </a:p>
              </p:txBody>
            </p:sp>
            <p:sp>
              <p:nvSpPr>
                <p:cNvPr id="21516" name="直接连接符 21519">
                  <a:extLst>
                    <a:ext uri="{FF2B5EF4-FFF2-40B4-BE49-F238E27FC236}">
                      <a16:creationId xmlns:a16="http://schemas.microsoft.com/office/drawing/2014/main" id="{489CAEE4-5FEF-ED4E-BBB5-34076CD50000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4545" y="7560"/>
                  <a:ext cx="540" cy="312"/>
                </a:xfrm>
                <a:prstGeom prst="line">
                  <a:avLst/>
                </a:prstGeom>
                <a:noFill/>
                <a:ln w="9525">
                  <a:solidFill>
                    <a:srgbClr val="000000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zh-CN" altLang="en-US"/>
                </a:p>
              </p:txBody>
            </p:sp>
            <p:sp>
              <p:nvSpPr>
                <p:cNvPr id="21517" name="直接连接符 21520">
                  <a:extLst>
                    <a:ext uri="{FF2B5EF4-FFF2-40B4-BE49-F238E27FC236}">
                      <a16:creationId xmlns:a16="http://schemas.microsoft.com/office/drawing/2014/main" id="{4CF5185A-46E9-834D-961E-2F9144DFA799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 flipH="1">
                  <a:off x="4020" y="7527"/>
                  <a:ext cx="482" cy="414"/>
                </a:xfrm>
                <a:prstGeom prst="line">
                  <a:avLst/>
                </a:prstGeom>
                <a:noFill/>
                <a:ln w="9525">
                  <a:solidFill>
                    <a:srgbClr val="000000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zh-CN" altLang="en-US"/>
                </a:p>
              </p:txBody>
            </p:sp>
            <p:sp>
              <p:nvSpPr>
                <p:cNvPr id="21518" name="直接连接符 21521">
                  <a:extLst>
                    <a:ext uri="{FF2B5EF4-FFF2-40B4-BE49-F238E27FC236}">
                      <a16:creationId xmlns:a16="http://schemas.microsoft.com/office/drawing/2014/main" id="{BB55CEC1-DFE0-744E-B900-9B100C15B12B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 flipH="1">
                  <a:off x="4515" y="7119"/>
                  <a:ext cx="482" cy="414"/>
                </a:xfrm>
                <a:prstGeom prst="line">
                  <a:avLst/>
                </a:prstGeom>
                <a:noFill/>
                <a:ln w="9525">
                  <a:solidFill>
                    <a:srgbClr val="000000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zh-CN" altLang="en-US"/>
                </a:p>
              </p:txBody>
            </p:sp>
            <p:sp>
              <p:nvSpPr>
                <p:cNvPr id="21519" name="直接连接符 21522">
                  <a:extLst>
                    <a:ext uri="{FF2B5EF4-FFF2-40B4-BE49-F238E27FC236}">
                      <a16:creationId xmlns:a16="http://schemas.microsoft.com/office/drawing/2014/main" id="{DB989E4F-28A9-B44D-97EC-6C8722ABC913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 flipV="1">
                  <a:off x="4140" y="7680"/>
                  <a:ext cx="180" cy="156"/>
                </a:xfrm>
                <a:prstGeom prst="line">
                  <a:avLst/>
                </a:prstGeom>
                <a:noFill/>
                <a:ln w="9525">
                  <a:solidFill>
                    <a:srgbClr val="000000"/>
                  </a:solidFill>
                  <a:round/>
                  <a:headEnd/>
                  <a:tailEnd type="triangle" w="med" len="med"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zh-CN" altLang="en-US"/>
                </a:p>
              </p:txBody>
            </p:sp>
            <p:graphicFrame>
              <p:nvGraphicFramePr>
                <p:cNvPr id="21520" name="对象 21523">
                  <a:extLst>
                    <a:ext uri="{FF2B5EF4-FFF2-40B4-BE49-F238E27FC236}">
                      <a16:creationId xmlns:a16="http://schemas.microsoft.com/office/drawing/2014/main" id="{8B049BEB-C35F-7B40-9CBC-817C96EBEDED}"/>
                    </a:ext>
                  </a:extLst>
                </p:cNvPr>
                <p:cNvGraphicFramePr>
                  <a:graphicFrameLocks/>
                </p:cNvGraphicFramePr>
                <p:nvPr/>
              </p:nvGraphicFramePr>
              <p:xfrm>
                <a:off x="3240" y="7056"/>
                <a:ext cx="660" cy="345"/>
              </p:xfrm>
              <a:graphic>
                <a:graphicData uri="http://schemas.openxmlformats.org/presentationml/2006/ole">
                  <mc:AlternateContent xmlns:mc="http://schemas.openxmlformats.org/markup-compatibility/2006">
                    <mc:Choice xmlns:v="urn:schemas-microsoft-com:vml" Requires="v">
                      <p:oleObj spid="_x0000_s21580" r:id="rId3" imgW="23990300" imgH="11696700" progId="Equation.3">
                        <p:embed/>
                      </p:oleObj>
                    </mc:Choice>
                    <mc:Fallback>
                      <p:oleObj r:id="rId3" imgW="23990300" imgH="11696700" progId="Equation.3">
                        <p:embed/>
                        <p:pic>
                          <p:nvPicPr>
                            <p:cNvPr id="0" name="对象 21523"/>
                            <p:cNvPicPr>
                              <a:picLocks noChangeArrowheads="1"/>
                            </p:cNvPicPr>
                            <p:nvPr/>
                          </p:nvPicPr>
                          <p:blipFill>
                            <a:blip r:embed="rId4">
                              <a:extLst>
                                <a:ext uri="{28A0092B-C50C-407E-A947-70E740481C1C}">
                                  <a14:useLocalDpi xmlns:a14="http://schemas.microsoft.com/office/drawing/2010/main" val="0"/>
                                </a:ext>
                              </a:extLst>
                            </a:blip>
                            <a:srcRect/>
                            <a:stretch>
                              <a:fillRect/>
                            </a:stretch>
                          </p:blipFill>
                          <p:spPr bwMode="auto">
                            <a:xfrm>
                              <a:off x="3240" y="7056"/>
                              <a:ext cx="660" cy="345"/>
                            </a:xfrm>
                            <a:prstGeom prst="rect">
                              <a:avLst/>
                            </a:prstGeom>
                            <a:noFill/>
                            <a:ln>
                              <a:noFill/>
                            </a:ln>
                            <a:extLst>
                              <a:ext uri="{909E8E84-426E-40DD-AFC4-6F175D3DCCD1}">
                                <a14:hiddenFill xmlns:a14="http://schemas.microsoft.com/office/drawing/2010/main">
                                  <a:solidFill>
                                    <a:srgbClr val="FFFFFF"/>
                                  </a:solidFill>
                                </a14:hiddenFill>
                              </a:ext>
                              <a:ext uri="{91240B29-F687-4F45-9708-019B960494DF}">
                                <a14:hiddenLine xmlns:a14="http://schemas.microsoft.com/office/drawing/2010/main" w="38100">
                                  <a:solidFill>
                                    <a:srgbClr val="000000"/>
                                  </a:solidFill>
                                  <a:miter lim="800000"/>
                                  <a:headEnd/>
                                  <a:tailEnd/>
                                </a14:hiddenLine>
                              </a:ext>
                            </a:extLst>
                          </p:spPr>
                        </p:pic>
                      </p:oleObj>
                    </mc:Fallback>
                  </mc:AlternateContent>
                </a:graphicData>
              </a:graphic>
            </p:graphicFrame>
            <p:graphicFrame>
              <p:nvGraphicFramePr>
                <p:cNvPr id="21521" name="对象 21524">
                  <a:extLst>
                    <a:ext uri="{FF2B5EF4-FFF2-40B4-BE49-F238E27FC236}">
                      <a16:creationId xmlns:a16="http://schemas.microsoft.com/office/drawing/2014/main" id="{6CF71653-E96E-3348-AD99-3C8F3710C07E}"/>
                    </a:ext>
                  </a:extLst>
                </p:cNvPr>
                <p:cNvGraphicFramePr>
                  <a:graphicFrameLocks/>
                </p:cNvGraphicFramePr>
                <p:nvPr/>
              </p:nvGraphicFramePr>
              <p:xfrm>
                <a:off x="3270" y="7806"/>
                <a:ext cx="675" cy="345"/>
              </p:xfrm>
              <a:graphic>
                <a:graphicData uri="http://schemas.openxmlformats.org/presentationml/2006/ole">
                  <mc:AlternateContent xmlns:mc="http://schemas.openxmlformats.org/markup-compatibility/2006">
                    <mc:Choice xmlns:v="urn:schemas-microsoft-com:vml" Requires="v">
                      <p:oleObj spid="_x0000_s21581" r:id="rId5" imgW="25158700" imgH="11696700" progId="Equation.3">
                        <p:embed/>
                      </p:oleObj>
                    </mc:Choice>
                    <mc:Fallback>
                      <p:oleObj r:id="rId5" imgW="25158700" imgH="11696700" progId="Equation.3">
                        <p:embed/>
                        <p:pic>
                          <p:nvPicPr>
                            <p:cNvPr id="0" name="对象 21524"/>
                            <p:cNvPicPr>
                              <a:picLocks noChangeArrowheads="1"/>
                            </p:cNvPicPr>
                            <p:nvPr/>
                          </p:nvPicPr>
                          <p:blipFill>
                            <a:blip r:embed="rId6">
                              <a:extLst>
                                <a:ext uri="{28A0092B-C50C-407E-A947-70E740481C1C}">
                                  <a14:useLocalDpi xmlns:a14="http://schemas.microsoft.com/office/drawing/2010/main" val="0"/>
                                </a:ext>
                              </a:extLst>
                            </a:blip>
                            <a:srcRect/>
                            <a:stretch>
                              <a:fillRect/>
                            </a:stretch>
                          </p:blipFill>
                          <p:spPr bwMode="auto">
                            <a:xfrm>
                              <a:off x="3270" y="7806"/>
                              <a:ext cx="675" cy="345"/>
                            </a:xfrm>
                            <a:prstGeom prst="rect">
                              <a:avLst/>
                            </a:prstGeom>
                            <a:noFill/>
                            <a:ln>
                              <a:noFill/>
                            </a:ln>
                            <a:extLst>
                              <a:ext uri="{909E8E84-426E-40DD-AFC4-6F175D3DCCD1}">
                                <a14:hiddenFill xmlns:a14="http://schemas.microsoft.com/office/drawing/2010/main">
                                  <a:solidFill>
                                    <a:srgbClr val="FFFFFF"/>
                                  </a:solidFill>
                                </a14:hiddenFill>
                              </a:ext>
                              <a:ext uri="{91240B29-F687-4F45-9708-019B960494DF}">
                                <a14:hiddenLine xmlns:a14="http://schemas.microsoft.com/office/drawing/2010/main" w="38100">
                                  <a:solidFill>
                                    <a:srgbClr val="000000"/>
                                  </a:solidFill>
                                  <a:miter lim="800000"/>
                                  <a:headEnd/>
                                  <a:tailEnd/>
                                </a14:hiddenLine>
                              </a:ext>
                            </a:extLst>
                          </p:spPr>
                        </p:pic>
                      </p:oleObj>
                    </mc:Fallback>
                  </mc:AlternateContent>
                </a:graphicData>
              </a:graphic>
            </p:graphicFrame>
            <p:graphicFrame>
              <p:nvGraphicFramePr>
                <p:cNvPr id="21522" name="对象 21525">
                  <a:extLst>
                    <a:ext uri="{FF2B5EF4-FFF2-40B4-BE49-F238E27FC236}">
                      <a16:creationId xmlns:a16="http://schemas.microsoft.com/office/drawing/2014/main" id="{25CDD065-2410-7F47-A1E5-AAA0F7AE4DC3}"/>
                    </a:ext>
                  </a:extLst>
                </p:cNvPr>
                <p:cNvGraphicFramePr>
                  <a:graphicFrameLocks/>
                </p:cNvGraphicFramePr>
                <p:nvPr/>
              </p:nvGraphicFramePr>
              <p:xfrm>
                <a:off x="5040" y="7056"/>
                <a:ext cx="1800" cy="375"/>
              </p:xfrm>
              <a:graphic>
                <a:graphicData uri="http://schemas.openxmlformats.org/presentationml/2006/ole">
                  <mc:AlternateContent xmlns:mc="http://schemas.openxmlformats.org/markup-compatibility/2006">
                    <mc:Choice xmlns:v="urn:schemas-microsoft-com:vml" Requires="v">
                      <p:oleObj spid="_x0000_s21582" r:id="rId7" imgW="70510400" imgH="13462000" progId="Equation.3">
                        <p:embed/>
                      </p:oleObj>
                    </mc:Choice>
                    <mc:Fallback>
                      <p:oleObj r:id="rId7" imgW="70510400" imgH="13462000" progId="Equation.3">
                        <p:embed/>
                        <p:pic>
                          <p:nvPicPr>
                            <p:cNvPr id="0" name="对象 21525"/>
                            <p:cNvPicPr>
                              <a:picLocks noChangeArrowheads="1"/>
                            </p:cNvPicPr>
                            <p:nvPr/>
                          </p:nvPicPr>
                          <p:blipFill>
                            <a:blip r:embed="rId8">
                              <a:extLst>
                                <a:ext uri="{28A0092B-C50C-407E-A947-70E740481C1C}">
                                  <a14:useLocalDpi xmlns:a14="http://schemas.microsoft.com/office/drawing/2010/main" val="0"/>
                                </a:ext>
                              </a:extLst>
                            </a:blip>
                            <a:srcRect/>
                            <a:stretch>
                              <a:fillRect/>
                            </a:stretch>
                          </p:blipFill>
                          <p:spPr bwMode="auto">
                            <a:xfrm>
                              <a:off x="5040" y="7056"/>
                              <a:ext cx="1800" cy="375"/>
                            </a:xfrm>
                            <a:prstGeom prst="rect">
                              <a:avLst/>
                            </a:prstGeom>
                            <a:noFill/>
                            <a:ln>
                              <a:noFill/>
                            </a:ln>
                            <a:extLst>
                              <a:ext uri="{909E8E84-426E-40DD-AFC4-6F175D3DCCD1}">
                                <a14:hiddenFill xmlns:a14="http://schemas.microsoft.com/office/drawing/2010/main">
                                  <a:solidFill>
                                    <a:srgbClr val="FFFFFF"/>
                                  </a:solidFill>
                                </a14:hiddenFill>
                              </a:ext>
                              <a:ext uri="{91240B29-F687-4F45-9708-019B960494DF}">
                                <a14:hiddenLine xmlns:a14="http://schemas.microsoft.com/office/drawing/2010/main" w="38100">
                                  <a:solidFill>
                                    <a:srgbClr val="000000"/>
                                  </a:solidFill>
                                  <a:miter lim="800000"/>
                                  <a:headEnd/>
                                  <a:tailEnd/>
                                </a14:hiddenLine>
                              </a:ext>
                            </a:extLst>
                          </p:spPr>
                        </p:pic>
                      </p:oleObj>
                    </mc:Fallback>
                  </mc:AlternateContent>
                </a:graphicData>
              </a:graphic>
            </p:graphicFrame>
            <p:graphicFrame>
              <p:nvGraphicFramePr>
                <p:cNvPr id="21523" name="对象 21526">
                  <a:extLst>
                    <a:ext uri="{FF2B5EF4-FFF2-40B4-BE49-F238E27FC236}">
                      <a16:creationId xmlns:a16="http://schemas.microsoft.com/office/drawing/2014/main" id="{E9923F66-116B-BD45-BBE0-40207EFB8FA2}"/>
                    </a:ext>
                  </a:extLst>
                </p:cNvPr>
                <p:cNvGraphicFramePr>
                  <a:graphicFrameLocks/>
                </p:cNvGraphicFramePr>
                <p:nvPr/>
              </p:nvGraphicFramePr>
              <p:xfrm>
                <a:off x="5220" y="7836"/>
                <a:ext cx="1861" cy="375"/>
              </p:xfrm>
              <a:graphic>
                <a:graphicData uri="http://schemas.openxmlformats.org/presentationml/2006/ole">
                  <mc:AlternateContent xmlns:mc="http://schemas.openxmlformats.org/markup-compatibility/2006">
                    <mc:Choice xmlns:v="urn:schemas-microsoft-com:vml" Requires="v">
                      <p:oleObj spid="_x0000_s21583" r:id="rId9" imgW="70510400" imgH="13462000" progId="Equation.3">
                        <p:embed/>
                      </p:oleObj>
                    </mc:Choice>
                    <mc:Fallback>
                      <p:oleObj r:id="rId9" imgW="70510400" imgH="13462000" progId="Equation.3">
                        <p:embed/>
                        <p:pic>
                          <p:nvPicPr>
                            <p:cNvPr id="0" name="对象 21526"/>
                            <p:cNvPicPr>
                              <a:picLocks noChangeArrowheads="1"/>
                            </p:cNvPicPr>
                            <p:nvPr/>
                          </p:nvPicPr>
                          <p:blipFill>
                            <a:blip r:embed="rId10">
                              <a:extLst>
                                <a:ext uri="{28A0092B-C50C-407E-A947-70E740481C1C}">
                                  <a14:useLocalDpi xmlns:a14="http://schemas.microsoft.com/office/drawing/2010/main" val="0"/>
                                </a:ext>
                              </a:extLst>
                            </a:blip>
                            <a:srcRect/>
                            <a:stretch>
                              <a:fillRect/>
                            </a:stretch>
                          </p:blipFill>
                          <p:spPr bwMode="auto">
                            <a:xfrm>
                              <a:off x="5220" y="7836"/>
                              <a:ext cx="1861" cy="375"/>
                            </a:xfrm>
                            <a:prstGeom prst="rect">
                              <a:avLst/>
                            </a:prstGeom>
                            <a:noFill/>
                            <a:ln>
                              <a:noFill/>
                            </a:ln>
                            <a:extLst>
                              <a:ext uri="{909E8E84-426E-40DD-AFC4-6F175D3DCCD1}">
                                <a14:hiddenFill xmlns:a14="http://schemas.microsoft.com/office/drawing/2010/main">
                                  <a:solidFill>
                                    <a:srgbClr val="FFFFFF"/>
                                  </a:solidFill>
                                </a14:hiddenFill>
                              </a:ext>
                              <a:ext uri="{91240B29-F687-4F45-9708-019B960494DF}">
                                <a14:hiddenLine xmlns:a14="http://schemas.microsoft.com/office/drawing/2010/main" w="38100">
                                  <a:solidFill>
                                    <a:srgbClr val="000000"/>
                                  </a:solidFill>
                                  <a:miter lim="800000"/>
                                  <a:headEnd/>
                                  <a:tailEnd/>
                                </a14:hiddenLine>
                              </a:ext>
                            </a:extLst>
                          </p:spPr>
                        </p:pic>
                      </p:oleObj>
                    </mc:Fallback>
                  </mc:AlternateContent>
                </a:graphicData>
              </a:graphic>
            </p:graphicFrame>
          </p:grpSp>
        </p:grpSp>
        <p:graphicFrame>
          <p:nvGraphicFramePr>
            <p:cNvPr id="21512" name="对象 21527">
              <a:extLst>
                <a:ext uri="{FF2B5EF4-FFF2-40B4-BE49-F238E27FC236}">
                  <a16:creationId xmlns:a16="http://schemas.microsoft.com/office/drawing/2014/main" id="{DA5F3BF9-3A92-3145-A2B9-0B479E696EE2}"/>
                </a:ext>
              </a:extLst>
            </p:cNvPr>
            <p:cNvGraphicFramePr>
              <a:graphicFrameLocks/>
            </p:cNvGraphicFramePr>
            <p:nvPr/>
          </p:nvGraphicFramePr>
          <p:xfrm>
            <a:off x="4185" y="7947"/>
            <a:ext cx="375" cy="375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1584" r:id="rId11" imgW="13462000" imgH="13462000" progId="Equation.3">
                    <p:embed/>
                  </p:oleObj>
                </mc:Choice>
                <mc:Fallback>
                  <p:oleObj r:id="rId11" imgW="13462000" imgH="13462000" progId="Equation.3">
                    <p:embed/>
                    <p:pic>
                      <p:nvPicPr>
                        <p:cNvPr id="0" name="对象 21527"/>
                        <p:cNvPicPr>
                          <a:picLocks noChangeArrowheads="1"/>
                        </p:cNvPicPr>
                        <p:nvPr/>
                      </p:nvPicPr>
                      <p:blipFill>
                        <a:blip r:embed="rId12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4185" y="7947"/>
                          <a:ext cx="375" cy="375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38100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graphicFrame>
        <p:nvGraphicFramePr>
          <p:cNvPr id="21531" name="对象 21530">
            <a:extLst>
              <a:ext uri="{FF2B5EF4-FFF2-40B4-BE49-F238E27FC236}">
                <a16:creationId xmlns:a16="http://schemas.microsoft.com/office/drawing/2014/main" id="{AD2A630F-0E2E-1A43-82EF-46BBE19DAD14}"/>
              </a:ext>
            </a:extLst>
          </p:cNvPr>
          <p:cNvGraphicFramePr>
            <a:graphicFrameLocks/>
          </p:cNvGraphicFramePr>
          <p:nvPr/>
        </p:nvGraphicFramePr>
        <p:xfrm>
          <a:off x="381000" y="838200"/>
          <a:ext cx="5257800" cy="16224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585" r:id="rId13" imgW="6337300" imgH="1943100" progId="Equation.DSMT4">
                  <p:embed/>
                </p:oleObj>
              </mc:Choice>
              <mc:Fallback>
                <p:oleObj r:id="rId13" imgW="6337300" imgH="1943100" progId="Equation.DSMT4">
                  <p:embed/>
                  <p:pic>
                    <p:nvPicPr>
                      <p:cNvPr id="0" name="对象 21530"/>
                      <p:cNvPicPr>
                        <a:picLocks noChangeArrowheads="1"/>
                      </p:cNvPicPr>
                      <p:nvPr/>
                    </p:nvPicPr>
                    <p:blipFill>
                      <a:blip r:embed="rId1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81000" y="838200"/>
                        <a:ext cx="5257800" cy="162242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38100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1532" name="对象 21531">
            <a:extLst>
              <a:ext uri="{FF2B5EF4-FFF2-40B4-BE49-F238E27FC236}">
                <a16:creationId xmlns:a16="http://schemas.microsoft.com/office/drawing/2014/main" id="{329FB417-C25C-7940-BD6C-6BC033DA2F52}"/>
              </a:ext>
            </a:extLst>
          </p:cNvPr>
          <p:cNvGraphicFramePr>
            <a:graphicFrameLocks/>
          </p:cNvGraphicFramePr>
          <p:nvPr/>
        </p:nvGraphicFramePr>
        <p:xfrm>
          <a:off x="5715000" y="1285875"/>
          <a:ext cx="3124200" cy="4445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586" r:id="rId15" imgW="3429000" imgH="469900" progId="Equation.DSMT4">
                  <p:embed/>
                </p:oleObj>
              </mc:Choice>
              <mc:Fallback>
                <p:oleObj r:id="rId15" imgW="3429000" imgH="469900" progId="Equation.DSMT4">
                  <p:embed/>
                  <p:pic>
                    <p:nvPicPr>
                      <p:cNvPr id="0" name="对象 21531"/>
                      <p:cNvPicPr>
                        <a:picLocks noChangeArrowheads="1"/>
                      </p:cNvPicPr>
                      <p:nvPr/>
                    </p:nvPicPr>
                    <p:blipFill>
                      <a:blip r:embed="rId1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715000" y="1285875"/>
                        <a:ext cx="3124200" cy="4445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38100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21533" name="矩形 21532">
            <a:extLst>
              <a:ext uri="{FF2B5EF4-FFF2-40B4-BE49-F238E27FC236}">
                <a16:creationId xmlns:a16="http://schemas.microsoft.com/office/drawing/2014/main" id="{81F51811-C6B1-694C-89E3-CC135725498C}"/>
              </a:ext>
            </a:extLst>
          </p:cNvPr>
          <p:cNvSpPr>
            <a:spLocks noChangeArrowheads="1"/>
          </p:cNvSpPr>
          <p:nvPr/>
        </p:nvSpPr>
        <p:spPr bwMode="auto">
          <a:xfrm>
            <a:off x="533400" y="5245100"/>
            <a:ext cx="7369175" cy="1590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ts val="50"/>
              </a:spcBef>
              <a:buClr>
                <a:schemeClr val="accent2"/>
              </a:buClr>
              <a:buFont typeface="Wingdings" pitchFamily="2" charset="2"/>
              <a:buNone/>
            </a:pPr>
            <a:r>
              <a:rPr lang="zh-CN" altLang="en-US" sz="2800" b="1">
                <a:latin typeface="Times New Roman" panose="02020603050405020304" pitchFamily="18" charset="0"/>
                <a:ea typeface="黑体" panose="02010609060101010101" pitchFamily="49" charset="-122"/>
              </a:rPr>
              <a:t>注：</a:t>
            </a:r>
            <a:r>
              <a:rPr lang="en-US" altLang="zh-CN" sz="2800" b="1">
                <a:latin typeface="Times New Roman" panose="02020603050405020304" pitchFamily="18" charset="0"/>
                <a:ea typeface="黑体" panose="02010609060101010101" pitchFamily="49" charset="-122"/>
              </a:rPr>
              <a:t>a. </a:t>
            </a:r>
            <a:r>
              <a:rPr lang="zh-CN" altLang="en-US" sz="2800" b="1">
                <a:latin typeface="Times New Roman" panose="02020603050405020304" pitchFamily="18" charset="0"/>
                <a:ea typeface="黑体" panose="02010609060101010101" pitchFamily="49" charset="-122"/>
              </a:rPr>
              <a:t>上支路为加法</a:t>
            </a:r>
            <a:r>
              <a:rPr lang="en-US" altLang="zh-CN" sz="2800" b="1">
                <a:latin typeface="Times New Roman" panose="02020603050405020304" pitchFamily="18" charset="0"/>
                <a:ea typeface="黑体" panose="02010609060101010101" pitchFamily="49" charset="-122"/>
              </a:rPr>
              <a:t>(k: 0~N/2-1)</a:t>
            </a:r>
            <a:r>
              <a:rPr lang="zh-CN" altLang="en-US" sz="2800" b="1">
                <a:latin typeface="Times New Roman" panose="02020603050405020304" pitchFamily="18" charset="0"/>
                <a:ea typeface="黑体" panose="02010609060101010101" pitchFamily="49" charset="-122"/>
              </a:rPr>
              <a:t>，下支路为</a:t>
            </a:r>
          </a:p>
          <a:p>
            <a:pPr eaLnBrk="1" hangingPunct="1">
              <a:spcBef>
                <a:spcPts val="50"/>
              </a:spcBef>
              <a:buClr>
                <a:schemeClr val="accent2"/>
              </a:buClr>
              <a:buFont typeface="Wingdings" pitchFamily="2" charset="2"/>
              <a:buNone/>
            </a:pPr>
            <a:r>
              <a:rPr lang="zh-CN" altLang="en-US" sz="2800" b="1">
                <a:latin typeface="Times New Roman" panose="02020603050405020304" pitchFamily="18" charset="0"/>
                <a:ea typeface="黑体" panose="02010609060101010101" pitchFamily="49" charset="-122"/>
              </a:rPr>
              <a:t>        减法</a:t>
            </a:r>
            <a:r>
              <a:rPr lang="en-US" altLang="zh-CN" sz="2800" b="1">
                <a:latin typeface="Times New Roman" panose="02020603050405020304" pitchFamily="18" charset="0"/>
                <a:ea typeface="黑体" panose="02010609060101010101" pitchFamily="49" charset="-122"/>
              </a:rPr>
              <a:t>(k: N/2~N-1)</a:t>
            </a:r>
            <a:r>
              <a:rPr lang="zh-CN" altLang="en-US" sz="2800" b="1">
                <a:latin typeface="Times New Roman" panose="02020603050405020304" pitchFamily="18" charset="0"/>
                <a:ea typeface="黑体" panose="02010609060101010101" pitchFamily="49" charset="-122"/>
              </a:rPr>
              <a:t>；</a:t>
            </a:r>
          </a:p>
          <a:p>
            <a:pPr eaLnBrk="1" hangingPunct="1">
              <a:spcBef>
                <a:spcPct val="50000"/>
              </a:spcBef>
              <a:buClr>
                <a:schemeClr val="accent2"/>
              </a:buClr>
              <a:buFont typeface="Wingdings" pitchFamily="2" charset="2"/>
              <a:buNone/>
            </a:pPr>
            <a:r>
              <a:rPr lang="zh-CN" altLang="en-US" sz="2800" b="1">
                <a:latin typeface="Times New Roman" panose="02020603050405020304" pitchFamily="18" charset="0"/>
                <a:ea typeface="黑体" panose="02010609060101010101" pitchFamily="49" charset="-122"/>
              </a:rPr>
              <a:t>        </a:t>
            </a:r>
            <a:r>
              <a:rPr lang="en-US" altLang="zh-CN" sz="2800" b="1">
                <a:latin typeface="Times New Roman" panose="02020603050405020304" pitchFamily="18" charset="0"/>
                <a:ea typeface="黑体" panose="02010609060101010101" pitchFamily="49" charset="-122"/>
              </a:rPr>
              <a:t>b. </a:t>
            </a:r>
            <a:r>
              <a:rPr lang="zh-CN" altLang="en-US" sz="2800" b="1">
                <a:latin typeface="Times New Roman" panose="02020603050405020304" pitchFamily="18" charset="0"/>
                <a:ea typeface="黑体" panose="02010609060101010101" pitchFamily="49" charset="-122"/>
              </a:rPr>
              <a:t>乘法运算的支路标箭头和系数。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15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215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0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2150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 nodeType="clickPar">
                      <p:stCondLst>
                        <p:cond delay="indefinite"/>
                      </p:stCondLst>
                      <p:childTnLst>
                        <p:par>
                          <p:cTn id="1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215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 nodeType="clickPar">
                      <p:stCondLst>
                        <p:cond delay="indefinite"/>
                      </p:stCondLst>
                      <p:childTnLst>
                        <p:par>
                          <p:cTn id="2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215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507" grpId="0" build="p"/>
      <p:bldP spid="21533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标题 22529">
            <a:extLst>
              <a:ext uri="{FF2B5EF4-FFF2-40B4-BE49-F238E27FC236}">
                <a16:creationId xmlns:a16="http://schemas.microsoft.com/office/drawing/2014/main" id="{B6156B49-7763-244D-81CF-94EF19EC0829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200025" y="460375"/>
            <a:ext cx="7092950" cy="539750"/>
          </a:xfrm>
        </p:spPr>
        <p:txBody>
          <a:bodyPr/>
          <a:lstStyle/>
          <a:p>
            <a:pPr eaLnBrk="1" hangingPunct="1"/>
            <a:r>
              <a:rPr lang="zh-CN" altLang="en-US" sz="3200">
                <a:latin typeface="黑体" panose="02010609060101010101" pitchFamily="49" charset="-122"/>
              </a:rPr>
              <a:t>用“蝶形结”表示上面运算的分解	 </a:t>
            </a:r>
          </a:p>
        </p:txBody>
      </p:sp>
      <p:graphicFrame>
        <p:nvGraphicFramePr>
          <p:cNvPr id="22532" name="对象 22531">
            <a:extLst>
              <a:ext uri="{FF2B5EF4-FFF2-40B4-BE49-F238E27FC236}">
                <a16:creationId xmlns:a16="http://schemas.microsoft.com/office/drawing/2014/main" id="{32E1BD74-160B-664B-9EF4-67ABB9E9DF1D}"/>
              </a:ext>
            </a:extLst>
          </p:cNvPr>
          <p:cNvGraphicFramePr>
            <a:graphicFrameLocks/>
          </p:cNvGraphicFramePr>
          <p:nvPr/>
        </p:nvGraphicFramePr>
        <p:xfrm>
          <a:off x="6705600" y="452438"/>
          <a:ext cx="1981200" cy="5381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2914" r:id="rId4" imgW="41249600" imgH="11112500" progId="Equation.3">
                  <p:embed/>
                </p:oleObj>
              </mc:Choice>
              <mc:Fallback>
                <p:oleObj r:id="rId4" imgW="41249600" imgH="11112500" progId="Equation.3">
                  <p:embed/>
                  <p:pic>
                    <p:nvPicPr>
                      <p:cNvPr id="0" name="对象 22531"/>
                      <p:cNvPicPr>
                        <a:picLocks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705600" y="452438"/>
                        <a:ext cx="1981200" cy="538162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38100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22761" name="组合 22760">
            <a:extLst>
              <a:ext uri="{FF2B5EF4-FFF2-40B4-BE49-F238E27FC236}">
                <a16:creationId xmlns:a16="http://schemas.microsoft.com/office/drawing/2014/main" id="{98CB9FC7-A1B6-924E-81D1-748F3F1E150F}"/>
              </a:ext>
            </a:extLst>
          </p:cNvPr>
          <p:cNvGrpSpPr>
            <a:grpSpLocks/>
          </p:cNvGrpSpPr>
          <p:nvPr/>
        </p:nvGrpSpPr>
        <p:grpSpPr bwMode="auto">
          <a:xfrm>
            <a:off x="609600" y="1524000"/>
            <a:ext cx="7951788" cy="4648200"/>
            <a:chOff x="481" y="1008"/>
            <a:chExt cx="4912" cy="2799"/>
          </a:xfrm>
        </p:grpSpPr>
        <p:graphicFrame>
          <p:nvGraphicFramePr>
            <p:cNvPr id="22533" name="对象 22646">
              <a:extLst>
                <a:ext uri="{FF2B5EF4-FFF2-40B4-BE49-F238E27FC236}">
                  <a16:creationId xmlns:a16="http://schemas.microsoft.com/office/drawing/2014/main" id="{5A1E007F-F4F0-D341-97CE-C804976D1F33}"/>
                </a:ext>
              </a:extLst>
            </p:cNvPr>
            <p:cNvGraphicFramePr>
              <a:graphicFrameLocks/>
            </p:cNvGraphicFramePr>
            <p:nvPr/>
          </p:nvGraphicFramePr>
          <p:xfrm>
            <a:off x="482" y="1128"/>
            <a:ext cx="260" cy="147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2915" r:id="rId6" imgW="10820400" imgH="7023100" progId="Equation.3">
                    <p:embed/>
                  </p:oleObj>
                </mc:Choice>
                <mc:Fallback>
                  <p:oleObj r:id="rId6" imgW="10820400" imgH="7023100" progId="Equation.3">
                    <p:embed/>
                    <p:pic>
                      <p:nvPicPr>
                        <p:cNvPr id="0" name="对象 22646"/>
                        <p:cNvPicPr>
                          <a:picLocks noChangeArrowheads="1"/>
                        </p:cNvPicPr>
                        <p:nvPr/>
                      </p:nvPicPr>
                      <p:blipFill>
                        <a:blip r:embed="rId7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482" y="1128"/>
                          <a:ext cx="260" cy="147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38100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22534" name="对象 22647">
              <a:extLst>
                <a:ext uri="{FF2B5EF4-FFF2-40B4-BE49-F238E27FC236}">
                  <a16:creationId xmlns:a16="http://schemas.microsoft.com/office/drawing/2014/main" id="{8B019C9B-D7EB-E243-83BD-563D867F5DF0}"/>
                </a:ext>
              </a:extLst>
            </p:cNvPr>
            <p:cNvGraphicFramePr>
              <a:graphicFrameLocks/>
            </p:cNvGraphicFramePr>
            <p:nvPr/>
          </p:nvGraphicFramePr>
          <p:xfrm>
            <a:off x="527" y="2644"/>
            <a:ext cx="236" cy="148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2916" r:id="rId8" imgW="9944100" imgH="7023100" progId="Equation.3">
                    <p:embed/>
                  </p:oleObj>
                </mc:Choice>
                <mc:Fallback>
                  <p:oleObj r:id="rId8" imgW="9944100" imgH="7023100" progId="Equation.3">
                    <p:embed/>
                    <p:pic>
                      <p:nvPicPr>
                        <p:cNvPr id="0" name="对象 22647"/>
                        <p:cNvPicPr>
                          <a:picLocks noChangeArrowheads="1"/>
                        </p:cNvPicPr>
                        <p:nvPr/>
                      </p:nvPicPr>
                      <p:blipFill>
                        <a:blip r:embed="rId9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527" y="2644"/>
                          <a:ext cx="236" cy="148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38100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22535" name="对象 22648">
              <a:extLst>
                <a:ext uri="{FF2B5EF4-FFF2-40B4-BE49-F238E27FC236}">
                  <a16:creationId xmlns:a16="http://schemas.microsoft.com/office/drawing/2014/main" id="{02CC8B94-20D0-CA45-BB52-1CB6ABF953A6}"/>
                </a:ext>
              </a:extLst>
            </p:cNvPr>
            <p:cNvGraphicFramePr>
              <a:graphicFrameLocks/>
            </p:cNvGraphicFramePr>
            <p:nvPr/>
          </p:nvGraphicFramePr>
          <p:xfrm>
            <a:off x="494" y="1434"/>
            <a:ext cx="262" cy="148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2917" r:id="rId10" imgW="11112500" imgH="7023100" progId="Equation.3">
                    <p:embed/>
                  </p:oleObj>
                </mc:Choice>
                <mc:Fallback>
                  <p:oleObj r:id="rId10" imgW="11112500" imgH="7023100" progId="Equation.3">
                    <p:embed/>
                    <p:pic>
                      <p:nvPicPr>
                        <p:cNvPr id="0" name="对象 22648"/>
                        <p:cNvPicPr>
                          <a:picLocks noChangeArrowheads="1"/>
                        </p:cNvPicPr>
                        <p:nvPr/>
                      </p:nvPicPr>
                      <p:blipFill>
                        <a:blip r:embed="rId11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494" y="1434"/>
                          <a:ext cx="262" cy="148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38100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22536" name="对象 22649">
              <a:extLst>
                <a:ext uri="{FF2B5EF4-FFF2-40B4-BE49-F238E27FC236}">
                  <a16:creationId xmlns:a16="http://schemas.microsoft.com/office/drawing/2014/main" id="{2121CDDE-4B1D-3445-9454-27627A9EA50E}"/>
                </a:ext>
              </a:extLst>
            </p:cNvPr>
            <p:cNvGraphicFramePr>
              <a:graphicFrameLocks/>
            </p:cNvGraphicFramePr>
            <p:nvPr/>
          </p:nvGraphicFramePr>
          <p:xfrm>
            <a:off x="510" y="2950"/>
            <a:ext cx="257" cy="148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2918" r:id="rId12" imgW="10528300" imgH="7023100" progId="Equation.3">
                    <p:embed/>
                  </p:oleObj>
                </mc:Choice>
                <mc:Fallback>
                  <p:oleObj r:id="rId12" imgW="10528300" imgH="7023100" progId="Equation.3">
                    <p:embed/>
                    <p:pic>
                      <p:nvPicPr>
                        <p:cNvPr id="0" name="对象 22649"/>
                        <p:cNvPicPr>
                          <a:picLocks noChangeArrowheads="1"/>
                        </p:cNvPicPr>
                        <p:nvPr/>
                      </p:nvPicPr>
                      <p:blipFill>
                        <a:blip r:embed="rId13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510" y="2950"/>
                          <a:ext cx="257" cy="148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38100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22537" name="对象 22650">
              <a:extLst>
                <a:ext uri="{FF2B5EF4-FFF2-40B4-BE49-F238E27FC236}">
                  <a16:creationId xmlns:a16="http://schemas.microsoft.com/office/drawing/2014/main" id="{630C80CE-21A8-CC40-9475-7B56C13FBB50}"/>
                </a:ext>
              </a:extLst>
            </p:cNvPr>
            <p:cNvGraphicFramePr>
              <a:graphicFrameLocks/>
            </p:cNvGraphicFramePr>
            <p:nvPr/>
          </p:nvGraphicFramePr>
          <p:xfrm>
            <a:off x="481" y="1762"/>
            <a:ext cx="262" cy="146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2919" r:id="rId14" imgW="11112500" imgH="7023100" progId="Equation.3">
                    <p:embed/>
                  </p:oleObj>
                </mc:Choice>
                <mc:Fallback>
                  <p:oleObj r:id="rId14" imgW="11112500" imgH="7023100" progId="Equation.3">
                    <p:embed/>
                    <p:pic>
                      <p:nvPicPr>
                        <p:cNvPr id="0" name="对象 22650"/>
                        <p:cNvPicPr>
                          <a:picLocks noChangeArrowheads="1"/>
                        </p:cNvPicPr>
                        <p:nvPr/>
                      </p:nvPicPr>
                      <p:blipFill>
                        <a:blip r:embed="rId1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481" y="1762"/>
                          <a:ext cx="262" cy="146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38100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22538" name="对象 22651">
              <a:extLst>
                <a:ext uri="{FF2B5EF4-FFF2-40B4-BE49-F238E27FC236}">
                  <a16:creationId xmlns:a16="http://schemas.microsoft.com/office/drawing/2014/main" id="{5771FADC-2341-9B4E-AFB5-8F65D7B12945}"/>
                </a:ext>
              </a:extLst>
            </p:cNvPr>
            <p:cNvGraphicFramePr>
              <a:graphicFrameLocks/>
            </p:cNvGraphicFramePr>
            <p:nvPr/>
          </p:nvGraphicFramePr>
          <p:xfrm>
            <a:off x="504" y="3278"/>
            <a:ext cx="264" cy="146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2920" r:id="rId16" imgW="10820400" imgH="7023100" progId="Equation.3">
                    <p:embed/>
                  </p:oleObj>
                </mc:Choice>
                <mc:Fallback>
                  <p:oleObj r:id="rId16" imgW="10820400" imgH="7023100" progId="Equation.3">
                    <p:embed/>
                    <p:pic>
                      <p:nvPicPr>
                        <p:cNvPr id="0" name="对象 22651"/>
                        <p:cNvPicPr>
                          <a:picLocks noChangeArrowheads="1"/>
                        </p:cNvPicPr>
                        <p:nvPr/>
                      </p:nvPicPr>
                      <p:blipFill>
                        <a:blip r:embed="rId17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504" y="3278"/>
                          <a:ext cx="264" cy="146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38100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22539" name="对象 22652">
              <a:extLst>
                <a:ext uri="{FF2B5EF4-FFF2-40B4-BE49-F238E27FC236}">
                  <a16:creationId xmlns:a16="http://schemas.microsoft.com/office/drawing/2014/main" id="{5CF75A35-60F8-864B-8026-939A4F336417}"/>
                </a:ext>
              </a:extLst>
            </p:cNvPr>
            <p:cNvGraphicFramePr>
              <a:graphicFrameLocks/>
            </p:cNvGraphicFramePr>
            <p:nvPr/>
          </p:nvGraphicFramePr>
          <p:xfrm>
            <a:off x="482" y="2053"/>
            <a:ext cx="260" cy="147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2921" r:id="rId18" imgW="10820400" imgH="7023100" progId="Equation.3">
                    <p:embed/>
                  </p:oleObj>
                </mc:Choice>
                <mc:Fallback>
                  <p:oleObj r:id="rId18" imgW="10820400" imgH="7023100" progId="Equation.3">
                    <p:embed/>
                    <p:pic>
                      <p:nvPicPr>
                        <p:cNvPr id="0" name="对象 22652"/>
                        <p:cNvPicPr>
                          <a:picLocks noChangeArrowheads="1"/>
                        </p:cNvPicPr>
                        <p:nvPr/>
                      </p:nvPicPr>
                      <p:blipFill>
                        <a:blip r:embed="rId19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482" y="2053"/>
                          <a:ext cx="260" cy="147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38100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22540" name="对象 22653">
              <a:extLst>
                <a:ext uri="{FF2B5EF4-FFF2-40B4-BE49-F238E27FC236}">
                  <a16:creationId xmlns:a16="http://schemas.microsoft.com/office/drawing/2014/main" id="{E84D527F-5877-8C49-80FA-7BDD2E565B9D}"/>
                </a:ext>
              </a:extLst>
            </p:cNvPr>
            <p:cNvGraphicFramePr>
              <a:graphicFrameLocks/>
            </p:cNvGraphicFramePr>
            <p:nvPr/>
          </p:nvGraphicFramePr>
          <p:xfrm>
            <a:off x="494" y="3633"/>
            <a:ext cx="262" cy="146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2922" r:id="rId20" imgW="11112500" imgH="7023100" progId="Equation.3">
                    <p:embed/>
                  </p:oleObj>
                </mc:Choice>
                <mc:Fallback>
                  <p:oleObj r:id="rId20" imgW="11112500" imgH="7023100" progId="Equation.3">
                    <p:embed/>
                    <p:pic>
                      <p:nvPicPr>
                        <p:cNvPr id="0" name="对象 22653"/>
                        <p:cNvPicPr>
                          <a:picLocks noChangeArrowheads="1"/>
                        </p:cNvPicPr>
                        <p:nvPr/>
                      </p:nvPicPr>
                      <p:blipFill>
                        <a:blip r:embed="rId21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494" y="3633"/>
                          <a:ext cx="262" cy="146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38100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sp>
          <p:nvSpPr>
            <p:cNvPr id="22541" name="直接连接符 22656">
              <a:extLst>
                <a:ext uri="{FF2B5EF4-FFF2-40B4-BE49-F238E27FC236}">
                  <a16:creationId xmlns:a16="http://schemas.microsoft.com/office/drawing/2014/main" id="{57F519D1-F49C-0940-9516-1A69D4D247B6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945" y="1192"/>
              <a:ext cx="640" cy="0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2542" name="直接连接符 22657">
              <a:extLst>
                <a:ext uri="{FF2B5EF4-FFF2-40B4-BE49-F238E27FC236}">
                  <a16:creationId xmlns:a16="http://schemas.microsoft.com/office/drawing/2014/main" id="{5B48BA20-3553-2C40-8DC9-5FF7651BB415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941" y="1482"/>
              <a:ext cx="640" cy="0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2543" name="直接连接符 22658">
              <a:extLst>
                <a:ext uri="{FF2B5EF4-FFF2-40B4-BE49-F238E27FC236}">
                  <a16:creationId xmlns:a16="http://schemas.microsoft.com/office/drawing/2014/main" id="{D3D073BF-ACB5-8A48-9B6B-23C55B591847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941" y="1809"/>
              <a:ext cx="640" cy="0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2544" name="直接连接符 22659">
              <a:extLst>
                <a:ext uri="{FF2B5EF4-FFF2-40B4-BE49-F238E27FC236}">
                  <a16:creationId xmlns:a16="http://schemas.microsoft.com/office/drawing/2014/main" id="{BB99F0B8-9B5B-C240-BBA7-5D3618E51343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941" y="2125"/>
              <a:ext cx="640" cy="0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2545" name="直接连接符 22660">
              <a:extLst>
                <a:ext uri="{FF2B5EF4-FFF2-40B4-BE49-F238E27FC236}">
                  <a16:creationId xmlns:a16="http://schemas.microsoft.com/office/drawing/2014/main" id="{38B3D791-9304-1549-AEF7-16808C0AFBED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941" y="2717"/>
              <a:ext cx="640" cy="0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2546" name="直接连接符 22661">
              <a:extLst>
                <a:ext uri="{FF2B5EF4-FFF2-40B4-BE49-F238E27FC236}">
                  <a16:creationId xmlns:a16="http://schemas.microsoft.com/office/drawing/2014/main" id="{3F36A1FD-DE4C-E74D-86D9-3D1923B79ADC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941" y="3033"/>
              <a:ext cx="640" cy="0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2547" name="直接连接符 22662">
              <a:extLst>
                <a:ext uri="{FF2B5EF4-FFF2-40B4-BE49-F238E27FC236}">
                  <a16:creationId xmlns:a16="http://schemas.microsoft.com/office/drawing/2014/main" id="{E15F9C7F-A94C-DC4D-A8EF-6F0CBA2C6847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928" y="3361"/>
              <a:ext cx="640" cy="0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2548" name="直接连接符 22663">
              <a:extLst>
                <a:ext uri="{FF2B5EF4-FFF2-40B4-BE49-F238E27FC236}">
                  <a16:creationId xmlns:a16="http://schemas.microsoft.com/office/drawing/2014/main" id="{F25A1663-9C90-114E-984D-5BA3292E5809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941" y="3673"/>
              <a:ext cx="640" cy="0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2549" name="椭圆 22664">
              <a:extLst>
                <a:ext uri="{FF2B5EF4-FFF2-40B4-BE49-F238E27FC236}">
                  <a16:creationId xmlns:a16="http://schemas.microsoft.com/office/drawing/2014/main" id="{A30A12F3-7B01-0C4A-B175-5569C288125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62" y="1788"/>
              <a:ext cx="60" cy="48"/>
            </a:xfrm>
            <a:prstGeom prst="ellipse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buFont typeface="Arial" panose="020B0604020202020204" pitchFamily="34" charset="0"/>
                <a:buNone/>
              </a:pPr>
              <a:endParaRPr lang="zh-CN" altLang="en-US"/>
            </a:p>
          </p:txBody>
        </p:sp>
        <p:sp>
          <p:nvSpPr>
            <p:cNvPr id="22550" name="椭圆 22665">
              <a:extLst>
                <a:ext uri="{FF2B5EF4-FFF2-40B4-BE49-F238E27FC236}">
                  <a16:creationId xmlns:a16="http://schemas.microsoft.com/office/drawing/2014/main" id="{BF90A930-8D1E-3E4A-9A88-B041513BE1C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62" y="1170"/>
              <a:ext cx="60" cy="46"/>
            </a:xfrm>
            <a:prstGeom prst="ellipse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buFont typeface="Arial" panose="020B0604020202020204" pitchFamily="34" charset="0"/>
                <a:buNone/>
              </a:pPr>
              <a:endParaRPr lang="zh-CN" altLang="en-US"/>
            </a:p>
          </p:txBody>
        </p:sp>
        <p:sp>
          <p:nvSpPr>
            <p:cNvPr id="22551" name="椭圆 22666">
              <a:extLst>
                <a:ext uri="{FF2B5EF4-FFF2-40B4-BE49-F238E27FC236}">
                  <a16:creationId xmlns:a16="http://schemas.microsoft.com/office/drawing/2014/main" id="{623F88E3-729E-9846-B0FC-FC1AC8FA07F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62" y="1460"/>
              <a:ext cx="60" cy="48"/>
            </a:xfrm>
            <a:prstGeom prst="ellipse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buFont typeface="Arial" panose="020B0604020202020204" pitchFamily="34" charset="0"/>
                <a:buNone/>
              </a:pPr>
              <a:endParaRPr lang="zh-CN" altLang="en-US"/>
            </a:p>
          </p:txBody>
        </p:sp>
        <p:sp>
          <p:nvSpPr>
            <p:cNvPr id="22552" name="椭圆 22667">
              <a:extLst>
                <a:ext uri="{FF2B5EF4-FFF2-40B4-BE49-F238E27FC236}">
                  <a16:creationId xmlns:a16="http://schemas.microsoft.com/office/drawing/2014/main" id="{29AAF703-11A4-D049-9894-3B47DF8C8A4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62" y="2696"/>
              <a:ext cx="60" cy="48"/>
            </a:xfrm>
            <a:prstGeom prst="ellipse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buFont typeface="Arial" panose="020B0604020202020204" pitchFamily="34" charset="0"/>
                <a:buNone/>
              </a:pPr>
              <a:endParaRPr lang="zh-CN" altLang="en-US"/>
            </a:p>
          </p:txBody>
        </p:sp>
        <p:sp>
          <p:nvSpPr>
            <p:cNvPr id="22553" name="椭圆 22668">
              <a:extLst>
                <a:ext uri="{FF2B5EF4-FFF2-40B4-BE49-F238E27FC236}">
                  <a16:creationId xmlns:a16="http://schemas.microsoft.com/office/drawing/2014/main" id="{8A041F59-D335-D147-A4D2-5B9D834D0BD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76" y="3008"/>
              <a:ext cx="59" cy="48"/>
            </a:xfrm>
            <a:prstGeom prst="ellipse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buFont typeface="Arial" panose="020B0604020202020204" pitchFamily="34" charset="0"/>
                <a:buNone/>
              </a:pPr>
              <a:endParaRPr lang="zh-CN" altLang="en-US"/>
            </a:p>
          </p:txBody>
        </p:sp>
        <p:sp>
          <p:nvSpPr>
            <p:cNvPr id="22554" name="椭圆 22669">
              <a:extLst>
                <a:ext uri="{FF2B5EF4-FFF2-40B4-BE49-F238E27FC236}">
                  <a16:creationId xmlns:a16="http://schemas.microsoft.com/office/drawing/2014/main" id="{30377A09-DA50-8749-B00E-903943D9867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62" y="2098"/>
              <a:ext cx="60" cy="48"/>
            </a:xfrm>
            <a:prstGeom prst="ellipse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buFont typeface="Arial" panose="020B0604020202020204" pitchFamily="34" charset="0"/>
                <a:buNone/>
              </a:pPr>
              <a:endParaRPr lang="zh-CN" altLang="en-US"/>
            </a:p>
          </p:txBody>
        </p:sp>
        <p:sp>
          <p:nvSpPr>
            <p:cNvPr id="22555" name="椭圆 22670">
              <a:extLst>
                <a:ext uri="{FF2B5EF4-FFF2-40B4-BE49-F238E27FC236}">
                  <a16:creationId xmlns:a16="http://schemas.microsoft.com/office/drawing/2014/main" id="{50EB0CE2-3D4B-D346-9C1E-D8E7B8A1BEA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62" y="3329"/>
              <a:ext cx="60" cy="48"/>
            </a:xfrm>
            <a:prstGeom prst="ellipse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buFont typeface="Arial" panose="020B0604020202020204" pitchFamily="34" charset="0"/>
                <a:buNone/>
              </a:pPr>
              <a:endParaRPr lang="zh-CN" altLang="en-US"/>
            </a:p>
          </p:txBody>
        </p:sp>
        <p:sp>
          <p:nvSpPr>
            <p:cNvPr id="22556" name="椭圆 22671">
              <a:extLst>
                <a:ext uri="{FF2B5EF4-FFF2-40B4-BE49-F238E27FC236}">
                  <a16:creationId xmlns:a16="http://schemas.microsoft.com/office/drawing/2014/main" id="{CC3F5503-3123-054E-A9C3-4F7CB848E8A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76" y="3645"/>
              <a:ext cx="59" cy="48"/>
            </a:xfrm>
            <a:prstGeom prst="ellipse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buFont typeface="Arial" panose="020B0604020202020204" pitchFamily="34" charset="0"/>
                <a:buNone/>
              </a:pPr>
              <a:endParaRPr lang="zh-CN" altLang="en-US"/>
            </a:p>
          </p:txBody>
        </p:sp>
        <p:sp>
          <p:nvSpPr>
            <p:cNvPr id="22557" name="矩形 22673">
              <a:extLst>
                <a:ext uri="{FF2B5EF4-FFF2-40B4-BE49-F238E27FC236}">
                  <a16:creationId xmlns:a16="http://schemas.microsoft.com/office/drawing/2014/main" id="{2B0D6CC9-72BE-F543-8385-C10BC449789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85" y="1081"/>
              <a:ext cx="631" cy="1200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buFont typeface="Arial" panose="020B0604020202020204" pitchFamily="34" charset="0"/>
                <a:buNone/>
              </a:pPr>
              <a:endParaRPr lang="zh-CN" altLang="en-US"/>
            </a:p>
          </p:txBody>
        </p:sp>
        <p:sp>
          <p:nvSpPr>
            <p:cNvPr id="22558" name="矩形 22674">
              <a:extLst>
                <a:ext uri="{FF2B5EF4-FFF2-40B4-BE49-F238E27FC236}">
                  <a16:creationId xmlns:a16="http://schemas.microsoft.com/office/drawing/2014/main" id="{BF644653-B5E9-214A-B316-3378E94DFF1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85" y="2607"/>
              <a:ext cx="631" cy="1200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buFont typeface="Arial" panose="020B0604020202020204" pitchFamily="34" charset="0"/>
                <a:buNone/>
              </a:pPr>
              <a:endParaRPr lang="zh-CN" altLang="en-US"/>
            </a:p>
          </p:txBody>
        </p:sp>
        <p:sp>
          <p:nvSpPr>
            <p:cNvPr id="22559" name="直接连接符 22675">
              <a:extLst>
                <a:ext uri="{FF2B5EF4-FFF2-40B4-BE49-F238E27FC236}">
                  <a16:creationId xmlns:a16="http://schemas.microsoft.com/office/drawing/2014/main" id="{6B371DFF-B478-4247-8BD3-6465762FA10D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216" y="1190"/>
              <a:ext cx="472" cy="0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2560" name="直接连接符 22676">
              <a:extLst>
                <a:ext uri="{FF2B5EF4-FFF2-40B4-BE49-F238E27FC236}">
                  <a16:creationId xmlns:a16="http://schemas.microsoft.com/office/drawing/2014/main" id="{20FA998D-A075-B648-951F-CECDA5AA6ECD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216" y="1496"/>
              <a:ext cx="472" cy="0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2561" name="直接连接符 22677">
              <a:extLst>
                <a:ext uri="{FF2B5EF4-FFF2-40B4-BE49-F238E27FC236}">
                  <a16:creationId xmlns:a16="http://schemas.microsoft.com/office/drawing/2014/main" id="{6EF376A0-FAA2-3F48-A976-EB40D90293CF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216" y="1819"/>
              <a:ext cx="472" cy="0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2562" name="直接连接符 22678">
              <a:extLst>
                <a:ext uri="{FF2B5EF4-FFF2-40B4-BE49-F238E27FC236}">
                  <a16:creationId xmlns:a16="http://schemas.microsoft.com/office/drawing/2014/main" id="{FE4671C6-0B4A-5140-AB7C-940FAF9B8217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216" y="2119"/>
              <a:ext cx="472" cy="0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2563" name="直接连接符 22679">
              <a:extLst>
                <a:ext uri="{FF2B5EF4-FFF2-40B4-BE49-F238E27FC236}">
                  <a16:creationId xmlns:a16="http://schemas.microsoft.com/office/drawing/2014/main" id="{63DDC8BB-85CA-C24E-A526-0D26AD1EE014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216" y="2717"/>
              <a:ext cx="472" cy="0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2564" name="直接连接符 22680">
              <a:extLst>
                <a:ext uri="{FF2B5EF4-FFF2-40B4-BE49-F238E27FC236}">
                  <a16:creationId xmlns:a16="http://schemas.microsoft.com/office/drawing/2014/main" id="{8C7B6B3F-29C6-B74B-8C6B-47EA5BFEEDF0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216" y="3043"/>
              <a:ext cx="472" cy="0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2565" name="直接连接符 22681">
              <a:extLst>
                <a:ext uri="{FF2B5EF4-FFF2-40B4-BE49-F238E27FC236}">
                  <a16:creationId xmlns:a16="http://schemas.microsoft.com/office/drawing/2014/main" id="{6D1D9174-6AB4-E744-AE08-1CD44908E033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216" y="3371"/>
              <a:ext cx="472" cy="0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2566" name="直接连接符 22682">
              <a:extLst>
                <a:ext uri="{FF2B5EF4-FFF2-40B4-BE49-F238E27FC236}">
                  <a16:creationId xmlns:a16="http://schemas.microsoft.com/office/drawing/2014/main" id="{669F57C5-CD88-B044-AC55-184534F36A11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216" y="3698"/>
              <a:ext cx="472" cy="0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2567" name="直接连接符 22684">
              <a:extLst>
                <a:ext uri="{FF2B5EF4-FFF2-40B4-BE49-F238E27FC236}">
                  <a16:creationId xmlns:a16="http://schemas.microsoft.com/office/drawing/2014/main" id="{73FBB5E2-D3ED-CC48-950A-42D887218948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688" y="1193"/>
              <a:ext cx="2206" cy="1604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2568" name="直接连接符 22685">
              <a:extLst>
                <a:ext uri="{FF2B5EF4-FFF2-40B4-BE49-F238E27FC236}">
                  <a16:creationId xmlns:a16="http://schemas.microsoft.com/office/drawing/2014/main" id="{48F3E849-C119-604D-95C0-7C7B70F206FB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688" y="1488"/>
              <a:ext cx="2206" cy="1605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2569" name="直接连接符 22686">
              <a:extLst>
                <a:ext uri="{FF2B5EF4-FFF2-40B4-BE49-F238E27FC236}">
                  <a16:creationId xmlns:a16="http://schemas.microsoft.com/office/drawing/2014/main" id="{4153B050-374F-A248-B747-E82897C28BCB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688" y="1815"/>
              <a:ext cx="2206" cy="1605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2570" name="直接连接符 22687">
              <a:extLst>
                <a:ext uri="{FF2B5EF4-FFF2-40B4-BE49-F238E27FC236}">
                  <a16:creationId xmlns:a16="http://schemas.microsoft.com/office/drawing/2014/main" id="{0D457F1A-E4FD-A842-8D56-449F041087B3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701" y="2129"/>
              <a:ext cx="2206" cy="1606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2571" name="直接连接符 22688">
              <a:extLst>
                <a:ext uri="{FF2B5EF4-FFF2-40B4-BE49-F238E27FC236}">
                  <a16:creationId xmlns:a16="http://schemas.microsoft.com/office/drawing/2014/main" id="{C105B7A1-6F7F-E849-ABBC-F36ABB9E14B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701" y="1130"/>
              <a:ext cx="2206" cy="1604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2572" name="直接连接符 22689">
              <a:extLst>
                <a:ext uri="{FF2B5EF4-FFF2-40B4-BE49-F238E27FC236}">
                  <a16:creationId xmlns:a16="http://schemas.microsoft.com/office/drawing/2014/main" id="{33CE27F4-6CFA-9B48-8408-DCEBF3DFAA0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688" y="1440"/>
              <a:ext cx="2206" cy="1604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2573" name="直接连接符 22690">
              <a:extLst>
                <a:ext uri="{FF2B5EF4-FFF2-40B4-BE49-F238E27FC236}">
                  <a16:creationId xmlns:a16="http://schemas.microsoft.com/office/drawing/2014/main" id="{51AC20DD-E8AF-0E4D-8FE5-EC19BF6A814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675" y="1767"/>
              <a:ext cx="2205" cy="1605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2574" name="直接连接符 22691">
              <a:extLst>
                <a:ext uri="{FF2B5EF4-FFF2-40B4-BE49-F238E27FC236}">
                  <a16:creationId xmlns:a16="http://schemas.microsoft.com/office/drawing/2014/main" id="{DC345C3A-3D67-E54F-8E5F-5020D349A6D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675" y="2094"/>
              <a:ext cx="2205" cy="1605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grpSp>
          <p:nvGrpSpPr>
            <p:cNvPr id="22575" name="组合 22756">
              <a:extLst>
                <a:ext uri="{FF2B5EF4-FFF2-40B4-BE49-F238E27FC236}">
                  <a16:creationId xmlns:a16="http://schemas.microsoft.com/office/drawing/2014/main" id="{A5C081EF-BB79-AD48-A8C4-E4632C4FAA71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2645" y="1146"/>
              <a:ext cx="86" cy="2545"/>
              <a:chOff x="2598" y="1286"/>
              <a:chExt cx="85" cy="2503"/>
            </a:xfrm>
          </p:grpSpPr>
          <p:sp>
            <p:nvSpPr>
              <p:cNvPr id="22627" name="椭圆 22692">
                <a:extLst>
                  <a:ext uri="{FF2B5EF4-FFF2-40B4-BE49-F238E27FC236}">
                    <a16:creationId xmlns:a16="http://schemas.microsoft.com/office/drawing/2014/main" id="{1366EC54-E169-DB44-B381-3B61FFCB89C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611" y="1587"/>
                <a:ext cx="59" cy="47"/>
              </a:xfrm>
              <a:prstGeom prst="ellipse">
                <a:avLst/>
              </a:prstGeom>
              <a:solidFill>
                <a:srgbClr val="000000"/>
              </a:solidFill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>
                  <a:buFont typeface="Arial" panose="020B0604020202020204" pitchFamily="34" charset="0"/>
                  <a:buNone/>
                </a:pPr>
                <a:endParaRPr lang="zh-CN" altLang="en-US"/>
              </a:p>
            </p:txBody>
          </p:sp>
          <p:sp>
            <p:nvSpPr>
              <p:cNvPr id="22628" name="椭圆 22693">
                <a:extLst>
                  <a:ext uri="{FF2B5EF4-FFF2-40B4-BE49-F238E27FC236}">
                    <a16:creationId xmlns:a16="http://schemas.microsoft.com/office/drawing/2014/main" id="{25DA957C-68B2-2048-82AE-54601639F25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598" y="1884"/>
                <a:ext cx="59" cy="47"/>
              </a:xfrm>
              <a:prstGeom prst="ellipse">
                <a:avLst/>
              </a:prstGeom>
              <a:solidFill>
                <a:srgbClr val="000000"/>
              </a:solidFill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>
                  <a:buFont typeface="Arial" panose="020B0604020202020204" pitchFamily="34" charset="0"/>
                  <a:buNone/>
                </a:pPr>
                <a:endParaRPr lang="zh-CN" altLang="en-US"/>
              </a:p>
            </p:txBody>
          </p:sp>
          <p:sp>
            <p:nvSpPr>
              <p:cNvPr id="22629" name="椭圆 22694">
                <a:extLst>
                  <a:ext uri="{FF2B5EF4-FFF2-40B4-BE49-F238E27FC236}">
                    <a16:creationId xmlns:a16="http://schemas.microsoft.com/office/drawing/2014/main" id="{BF0BAE16-1515-A94A-9634-99DCB6CA6BE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611" y="2189"/>
                <a:ext cx="59" cy="47"/>
              </a:xfrm>
              <a:prstGeom prst="ellipse">
                <a:avLst/>
              </a:prstGeom>
              <a:solidFill>
                <a:srgbClr val="000000"/>
              </a:solidFill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>
                  <a:buFont typeface="Arial" panose="020B0604020202020204" pitchFamily="34" charset="0"/>
                  <a:buNone/>
                </a:pPr>
                <a:endParaRPr lang="zh-CN" altLang="en-US"/>
              </a:p>
            </p:txBody>
          </p:sp>
          <p:sp>
            <p:nvSpPr>
              <p:cNvPr id="22630" name="椭圆 22695">
                <a:extLst>
                  <a:ext uri="{FF2B5EF4-FFF2-40B4-BE49-F238E27FC236}">
                    <a16:creationId xmlns:a16="http://schemas.microsoft.com/office/drawing/2014/main" id="{4E3C4DBD-D6A9-6041-B7D5-EE0B3DE8AF9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611" y="1286"/>
                <a:ext cx="59" cy="47"/>
              </a:xfrm>
              <a:prstGeom prst="ellipse">
                <a:avLst/>
              </a:prstGeom>
              <a:solidFill>
                <a:srgbClr val="000000"/>
              </a:solidFill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>
                  <a:buFont typeface="Arial" panose="020B0604020202020204" pitchFamily="34" charset="0"/>
                  <a:buNone/>
                </a:pPr>
                <a:endParaRPr lang="zh-CN" altLang="en-US"/>
              </a:p>
            </p:txBody>
          </p:sp>
          <p:sp>
            <p:nvSpPr>
              <p:cNvPr id="22631" name="椭圆 22696">
                <a:extLst>
                  <a:ext uri="{FF2B5EF4-FFF2-40B4-BE49-F238E27FC236}">
                    <a16:creationId xmlns:a16="http://schemas.microsoft.com/office/drawing/2014/main" id="{238C5ED5-4CCA-E24E-AD43-11E7DC0EC4F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624" y="2787"/>
                <a:ext cx="59" cy="47"/>
              </a:xfrm>
              <a:prstGeom prst="ellipse">
                <a:avLst/>
              </a:prstGeom>
              <a:solidFill>
                <a:srgbClr val="000000"/>
              </a:solidFill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>
                  <a:buFont typeface="Arial" panose="020B0604020202020204" pitchFamily="34" charset="0"/>
                  <a:buNone/>
                </a:pPr>
                <a:endParaRPr lang="zh-CN" altLang="en-US"/>
              </a:p>
            </p:txBody>
          </p:sp>
          <p:sp>
            <p:nvSpPr>
              <p:cNvPr id="22632" name="椭圆 22697">
                <a:extLst>
                  <a:ext uri="{FF2B5EF4-FFF2-40B4-BE49-F238E27FC236}">
                    <a16:creationId xmlns:a16="http://schemas.microsoft.com/office/drawing/2014/main" id="{74BEA1E6-8C4A-AE49-8ADD-717F6E7B6E1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611" y="3099"/>
                <a:ext cx="59" cy="47"/>
              </a:xfrm>
              <a:prstGeom prst="ellipse">
                <a:avLst/>
              </a:prstGeom>
              <a:solidFill>
                <a:srgbClr val="000000"/>
              </a:solidFill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>
                  <a:buFont typeface="Arial" panose="020B0604020202020204" pitchFamily="34" charset="0"/>
                  <a:buNone/>
                </a:pPr>
                <a:endParaRPr lang="zh-CN" altLang="en-US"/>
              </a:p>
            </p:txBody>
          </p:sp>
          <p:sp>
            <p:nvSpPr>
              <p:cNvPr id="22633" name="椭圆 22698">
                <a:extLst>
                  <a:ext uri="{FF2B5EF4-FFF2-40B4-BE49-F238E27FC236}">
                    <a16:creationId xmlns:a16="http://schemas.microsoft.com/office/drawing/2014/main" id="{5231CA05-70C9-6A42-80D9-CE4DD7465C5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611" y="3410"/>
                <a:ext cx="59" cy="47"/>
              </a:xfrm>
              <a:prstGeom prst="ellipse">
                <a:avLst/>
              </a:prstGeom>
              <a:solidFill>
                <a:srgbClr val="000000"/>
              </a:solidFill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>
                  <a:buFont typeface="Arial" panose="020B0604020202020204" pitchFamily="34" charset="0"/>
                  <a:buNone/>
                </a:pPr>
                <a:endParaRPr lang="zh-CN" altLang="en-US"/>
              </a:p>
            </p:txBody>
          </p:sp>
          <p:sp>
            <p:nvSpPr>
              <p:cNvPr id="22634" name="椭圆 22699">
                <a:extLst>
                  <a:ext uri="{FF2B5EF4-FFF2-40B4-BE49-F238E27FC236}">
                    <a16:creationId xmlns:a16="http://schemas.microsoft.com/office/drawing/2014/main" id="{C66240D4-09A4-CF42-9462-FFE63A1D3AA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611" y="3742"/>
                <a:ext cx="59" cy="47"/>
              </a:xfrm>
              <a:prstGeom prst="ellipse">
                <a:avLst/>
              </a:prstGeom>
              <a:solidFill>
                <a:srgbClr val="000000"/>
              </a:solidFill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>
                  <a:buFont typeface="Arial" panose="020B0604020202020204" pitchFamily="34" charset="0"/>
                  <a:buNone/>
                </a:pPr>
                <a:endParaRPr lang="zh-CN" altLang="en-US"/>
              </a:p>
            </p:txBody>
          </p:sp>
        </p:grpSp>
        <p:sp>
          <p:nvSpPr>
            <p:cNvPr id="22576" name="椭圆 22700">
              <a:extLst>
                <a:ext uri="{FF2B5EF4-FFF2-40B4-BE49-F238E27FC236}">
                  <a16:creationId xmlns:a16="http://schemas.microsoft.com/office/drawing/2014/main" id="{EE60339D-1982-C94E-B48D-A0396442C86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894" y="2042"/>
              <a:ext cx="59" cy="48"/>
            </a:xfrm>
            <a:prstGeom prst="ellipse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buFont typeface="Arial" panose="020B0604020202020204" pitchFamily="34" charset="0"/>
                <a:buNone/>
              </a:pPr>
              <a:endParaRPr lang="zh-CN" altLang="en-US"/>
            </a:p>
          </p:txBody>
        </p:sp>
        <p:sp>
          <p:nvSpPr>
            <p:cNvPr id="22577" name="椭圆 22701">
              <a:extLst>
                <a:ext uri="{FF2B5EF4-FFF2-40B4-BE49-F238E27FC236}">
                  <a16:creationId xmlns:a16="http://schemas.microsoft.com/office/drawing/2014/main" id="{3250A564-8E8B-0744-B2A1-08BADDD7962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894" y="1704"/>
              <a:ext cx="59" cy="48"/>
            </a:xfrm>
            <a:prstGeom prst="ellipse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buFont typeface="Arial" panose="020B0604020202020204" pitchFamily="34" charset="0"/>
                <a:buNone/>
              </a:pPr>
              <a:endParaRPr lang="zh-CN" altLang="en-US"/>
            </a:p>
          </p:txBody>
        </p:sp>
        <p:sp>
          <p:nvSpPr>
            <p:cNvPr id="22578" name="椭圆 22702">
              <a:extLst>
                <a:ext uri="{FF2B5EF4-FFF2-40B4-BE49-F238E27FC236}">
                  <a16:creationId xmlns:a16="http://schemas.microsoft.com/office/drawing/2014/main" id="{29D3A4DC-75DC-BA46-98DC-6549D864CE6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867" y="1405"/>
              <a:ext cx="60" cy="47"/>
            </a:xfrm>
            <a:prstGeom prst="ellipse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buFont typeface="Arial" panose="020B0604020202020204" pitchFamily="34" charset="0"/>
                <a:buNone/>
              </a:pPr>
              <a:endParaRPr lang="zh-CN" altLang="en-US"/>
            </a:p>
          </p:txBody>
        </p:sp>
        <p:sp>
          <p:nvSpPr>
            <p:cNvPr id="22579" name="椭圆 22703">
              <a:extLst>
                <a:ext uri="{FF2B5EF4-FFF2-40B4-BE49-F238E27FC236}">
                  <a16:creationId xmlns:a16="http://schemas.microsoft.com/office/drawing/2014/main" id="{48CE23F2-2A33-0D4E-9392-FAD87140AA7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880" y="1103"/>
              <a:ext cx="60" cy="47"/>
            </a:xfrm>
            <a:prstGeom prst="ellipse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buFont typeface="Arial" panose="020B0604020202020204" pitchFamily="34" charset="0"/>
                <a:buNone/>
              </a:pPr>
              <a:endParaRPr lang="zh-CN" altLang="en-US"/>
            </a:p>
          </p:txBody>
        </p:sp>
        <p:sp>
          <p:nvSpPr>
            <p:cNvPr id="22580" name="椭圆 22704">
              <a:extLst>
                <a:ext uri="{FF2B5EF4-FFF2-40B4-BE49-F238E27FC236}">
                  <a16:creationId xmlns:a16="http://schemas.microsoft.com/office/drawing/2014/main" id="{76CF5FDB-DCAA-1943-BAF7-9A4FCF026F2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880" y="3712"/>
              <a:ext cx="60" cy="48"/>
            </a:xfrm>
            <a:prstGeom prst="ellipse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buFont typeface="Arial" panose="020B0604020202020204" pitchFamily="34" charset="0"/>
                <a:buNone/>
              </a:pPr>
              <a:endParaRPr lang="zh-CN" altLang="en-US"/>
            </a:p>
          </p:txBody>
        </p:sp>
        <p:sp>
          <p:nvSpPr>
            <p:cNvPr id="22581" name="椭圆 22705">
              <a:extLst>
                <a:ext uri="{FF2B5EF4-FFF2-40B4-BE49-F238E27FC236}">
                  <a16:creationId xmlns:a16="http://schemas.microsoft.com/office/drawing/2014/main" id="{B7D64701-6BEB-AA44-AD8E-C3AC9EADB28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880" y="3402"/>
              <a:ext cx="60" cy="48"/>
            </a:xfrm>
            <a:prstGeom prst="ellipse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buFont typeface="Arial" panose="020B0604020202020204" pitchFamily="34" charset="0"/>
                <a:buNone/>
              </a:pPr>
              <a:endParaRPr lang="zh-CN" altLang="en-US"/>
            </a:p>
          </p:txBody>
        </p:sp>
        <p:sp>
          <p:nvSpPr>
            <p:cNvPr id="22582" name="椭圆 22706">
              <a:extLst>
                <a:ext uri="{FF2B5EF4-FFF2-40B4-BE49-F238E27FC236}">
                  <a16:creationId xmlns:a16="http://schemas.microsoft.com/office/drawing/2014/main" id="{DC74DBDC-1C64-A84A-BCB6-29FAB93CAA2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880" y="3075"/>
              <a:ext cx="60" cy="48"/>
            </a:xfrm>
            <a:prstGeom prst="ellipse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buFont typeface="Arial" panose="020B0604020202020204" pitchFamily="34" charset="0"/>
                <a:buNone/>
              </a:pPr>
              <a:endParaRPr lang="zh-CN" altLang="en-US"/>
            </a:p>
          </p:txBody>
        </p:sp>
        <p:sp>
          <p:nvSpPr>
            <p:cNvPr id="22583" name="椭圆 22707">
              <a:extLst>
                <a:ext uri="{FF2B5EF4-FFF2-40B4-BE49-F238E27FC236}">
                  <a16:creationId xmlns:a16="http://schemas.microsoft.com/office/drawing/2014/main" id="{C9D6062A-D86D-894B-A804-BAD5B99709C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894" y="2773"/>
              <a:ext cx="59" cy="48"/>
            </a:xfrm>
            <a:prstGeom prst="ellipse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buFont typeface="Arial" panose="020B0604020202020204" pitchFamily="34" charset="0"/>
                <a:buNone/>
              </a:pPr>
              <a:endParaRPr lang="zh-CN" altLang="en-US"/>
            </a:p>
          </p:txBody>
        </p:sp>
        <p:sp>
          <p:nvSpPr>
            <p:cNvPr id="22584" name="椭圆 22709">
              <a:extLst>
                <a:ext uri="{FF2B5EF4-FFF2-40B4-BE49-F238E27FC236}">
                  <a16:creationId xmlns:a16="http://schemas.microsoft.com/office/drawing/2014/main" id="{7A0CA3B9-6198-3741-A4E8-8B75DD067AE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894" y="2037"/>
              <a:ext cx="59" cy="48"/>
            </a:xfrm>
            <a:prstGeom prst="ellipse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buFont typeface="Arial" panose="020B0604020202020204" pitchFamily="34" charset="0"/>
                <a:buNone/>
              </a:pPr>
              <a:endParaRPr lang="zh-CN" altLang="en-US"/>
            </a:p>
          </p:txBody>
        </p:sp>
        <p:sp>
          <p:nvSpPr>
            <p:cNvPr id="22585" name="椭圆 22710">
              <a:extLst>
                <a:ext uri="{FF2B5EF4-FFF2-40B4-BE49-F238E27FC236}">
                  <a16:creationId xmlns:a16="http://schemas.microsoft.com/office/drawing/2014/main" id="{93792086-75D6-B54A-B0A2-5F5F66C1586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894" y="1699"/>
              <a:ext cx="59" cy="48"/>
            </a:xfrm>
            <a:prstGeom prst="ellipse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buFont typeface="Arial" panose="020B0604020202020204" pitchFamily="34" charset="0"/>
                <a:buNone/>
              </a:pPr>
              <a:endParaRPr lang="zh-CN" altLang="en-US"/>
            </a:p>
          </p:txBody>
        </p:sp>
        <p:sp>
          <p:nvSpPr>
            <p:cNvPr id="22586" name="椭圆 22711">
              <a:extLst>
                <a:ext uri="{FF2B5EF4-FFF2-40B4-BE49-F238E27FC236}">
                  <a16:creationId xmlns:a16="http://schemas.microsoft.com/office/drawing/2014/main" id="{5D289003-AA31-BC40-ABD7-E6038F2CA9A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867" y="1399"/>
              <a:ext cx="60" cy="48"/>
            </a:xfrm>
            <a:prstGeom prst="ellipse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buFont typeface="Arial" panose="020B0604020202020204" pitchFamily="34" charset="0"/>
                <a:buNone/>
              </a:pPr>
              <a:endParaRPr lang="zh-CN" altLang="en-US"/>
            </a:p>
          </p:txBody>
        </p:sp>
        <p:sp>
          <p:nvSpPr>
            <p:cNvPr id="22587" name="椭圆 22712">
              <a:extLst>
                <a:ext uri="{FF2B5EF4-FFF2-40B4-BE49-F238E27FC236}">
                  <a16:creationId xmlns:a16="http://schemas.microsoft.com/office/drawing/2014/main" id="{71A0C29A-A484-D84D-978B-0F741C18FF6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880" y="1097"/>
              <a:ext cx="60" cy="48"/>
            </a:xfrm>
            <a:prstGeom prst="ellipse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buFont typeface="Arial" panose="020B0604020202020204" pitchFamily="34" charset="0"/>
                <a:buNone/>
              </a:pPr>
              <a:endParaRPr lang="zh-CN" altLang="en-US"/>
            </a:p>
          </p:txBody>
        </p:sp>
        <p:sp>
          <p:nvSpPr>
            <p:cNvPr id="22588" name="椭圆 22713">
              <a:extLst>
                <a:ext uri="{FF2B5EF4-FFF2-40B4-BE49-F238E27FC236}">
                  <a16:creationId xmlns:a16="http://schemas.microsoft.com/office/drawing/2014/main" id="{DEBB8F39-D992-1E4E-8062-CCE07F757BC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880" y="3708"/>
              <a:ext cx="60" cy="48"/>
            </a:xfrm>
            <a:prstGeom prst="ellipse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buFont typeface="Arial" panose="020B0604020202020204" pitchFamily="34" charset="0"/>
                <a:buNone/>
              </a:pPr>
              <a:endParaRPr lang="zh-CN" altLang="en-US"/>
            </a:p>
          </p:txBody>
        </p:sp>
        <p:sp>
          <p:nvSpPr>
            <p:cNvPr id="22589" name="椭圆 22714">
              <a:extLst>
                <a:ext uri="{FF2B5EF4-FFF2-40B4-BE49-F238E27FC236}">
                  <a16:creationId xmlns:a16="http://schemas.microsoft.com/office/drawing/2014/main" id="{2A05A5EF-333B-EA4B-8115-5EC73510020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880" y="3398"/>
              <a:ext cx="60" cy="47"/>
            </a:xfrm>
            <a:prstGeom prst="ellipse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buFont typeface="Arial" panose="020B0604020202020204" pitchFamily="34" charset="0"/>
                <a:buNone/>
              </a:pPr>
              <a:endParaRPr lang="zh-CN" altLang="en-US"/>
            </a:p>
          </p:txBody>
        </p:sp>
        <p:sp>
          <p:nvSpPr>
            <p:cNvPr id="22590" name="椭圆 22715">
              <a:extLst>
                <a:ext uri="{FF2B5EF4-FFF2-40B4-BE49-F238E27FC236}">
                  <a16:creationId xmlns:a16="http://schemas.microsoft.com/office/drawing/2014/main" id="{78168A0E-FB90-764C-99BD-DF885E27052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880" y="3071"/>
              <a:ext cx="60" cy="48"/>
            </a:xfrm>
            <a:prstGeom prst="ellipse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buFont typeface="Arial" panose="020B0604020202020204" pitchFamily="34" charset="0"/>
                <a:buNone/>
              </a:pPr>
              <a:endParaRPr lang="zh-CN" altLang="en-US"/>
            </a:p>
          </p:txBody>
        </p:sp>
        <p:sp>
          <p:nvSpPr>
            <p:cNvPr id="22591" name="椭圆 22716">
              <a:extLst>
                <a:ext uri="{FF2B5EF4-FFF2-40B4-BE49-F238E27FC236}">
                  <a16:creationId xmlns:a16="http://schemas.microsoft.com/office/drawing/2014/main" id="{3B83FB01-FF53-8C44-BCBD-94B498C9654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894" y="2769"/>
              <a:ext cx="59" cy="48"/>
            </a:xfrm>
            <a:prstGeom prst="ellipse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buFont typeface="Arial" panose="020B0604020202020204" pitchFamily="34" charset="0"/>
                <a:buNone/>
              </a:pPr>
              <a:endParaRPr lang="zh-CN" altLang="en-US"/>
            </a:p>
          </p:txBody>
        </p:sp>
        <p:grpSp>
          <p:nvGrpSpPr>
            <p:cNvPr id="22592" name="组合 22758">
              <a:extLst>
                <a:ext uri="{FF2B5EF4-FFF2-40B4-BE49-F238E27FC236}">
                  <a16:creationId xmlns:a16="http://schemas.microsoft.com/office/drawing/2014/main" id="{307C304A-7F26-3A4A-BE39-799B18EFD12C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5026" y="1054"/>
              <a:ext cx="367" cy="2733"/>
              <a:chOff x="5008" y="1159"/>
              <a:chExt cx="364" cy="2688"/>
            </a:xfrm>
          </p:grpSpPr>
          <p:graphicFrame>
            <p:nvGraphicFramePr>
              <p:cNvPr id="22619" name="对象 22717">
                <a:extLst>
                  <a:ext uri="{FF2B5EF4-FFF2-40B4-BE49-F238E27FC236}">
                    <a16:creationId xmlns:a16="http://schemas.microsoft.com/office/drawing/2014/main" id="{9DC746F8-A1EC-FF4A-8621-83543564E083}"/>
                  </a:ext>
                </a:extLst>
              </p:cNvPr>
              <p:cNvGraphicFramePr>
                <a:graphicFrameLocks/>
              </p:cNvGraphicFramePr>
              <p:nvPr/>
            </p:nvGraphicFramePr>
            <p:xfrm>
              <a:off x="5008" y="1159"/>
              <a:ext cx="297" cy="144"/>
            </p:xfrm>
            <a:graphic>
              <a:graphicData uri="http://schemas.openxmlformats.org/presentationml/2006/ole">
                <mc:AlternateContent xmlns:mc="http://schemas.openxmlformats.org/markup-compatibility/2006">
                  <mc:Choice xmlns:v="urn:schemas-microsoft-com:vml" Requires="v">
                    <p:oleObj spid="_x0000_s22923" r:id="rId22" imgW="12877800" imgH="7023100" progId="Equation.3">
                      <p:embed/>
                    </p:oleObj>
                  </mc:Choice>
                  <mc:Fallback>
                    <p:oleObj r:id="rId22" imgW="12877800" imgH="7023100" progId="Equation.3">
                      <p:embed/>
                      <p:pic>
                        <p:nvPicPr>
                          <p:cNvPr id="0" name="对象 22717"/>
                          <p:cNvPicPr>
                            <a:picLocks noChangeArrowheads="1"/>
                          </p:cNvPicPr>
                          <p:nvPr/>
                        </p:nvPicPr>
                        <p:blipFill>
                          <a:blip r:embed="rId23">
                            <a:extLst>
                              <a:ext uri="{28A0092B-C50C-407E-A947-70E740481C1C}">
                                <a14:useLocalDpi xmlns:a14="http://schemas.microsoft.com/office/drawing/2010/main" val="0"/>
                              </a:ext>
                            </a:extLst>
                          </a:blip>
                          <a:srcRect/>
                          <a:stretch>
                            <a:fillRect/>
                          </a:stretch>
                        </p:blipFill>
                        <p:spPr bwMode="auto">
                          <a:xfrm>
                            <a:off x="5008" y="1159"/>
                            <a:ext cx="297" cy="144"/>
                          </a:xfrm>
                          <a:prstGeom prst="rect">
                            <a:avLst/>
                          </a:prstGeom>
                          <a:noFill/>
                          <a:ln>
                            <a:noFill/>
                          </a:ln>
                          <a:extLst>
                            <a:ext uri="{909E8E84-426E-40DD-AFC4-6F175D3DCCD1}">
                              <a14:hiddenFill xmlns:a14="http://schemas.microsoft.com/office/drawing/2010/main">
                                <a:solidFill>
                                  <a:srgbClr val="FFFFFF"/>
                                </a:solidFill>
                              </a14:hiddenFill>
                            </a:ext>
                            <a:ext uri="{91240B29-F687-4F45-9708-019B960494DF}">
                              <a14:hiddenLine xmlns:a14="http://schemas.microsoft.com/office/drawing/2010/main" w="38100">
                                <a:solidFill>
                                  <a:srgbClr val="000000"/>
                                </a:solidFill>
                                <a:miter lim="800000"/>
                                <a:headEnd/>
                                <a:tailEnd/>
                              </a14:hiddenLine>
                            </a:ext>
                          </a:extLst>
                        </p:spPr>
                      </p:pic>
                    </p:oleObj>
                  </mc:Fallback>
                </mc:AlternateContent>
              </a:graphicData>
            </a:graphic>
          </p:graphicFrame>
          <p:graphicFrame>
            <p:nvGraphicFramePr>
              <p:cNvPr id="22620" name="对象 22718">
                <a:extLst>
                  <a:ext uri="{FF2B5EF4-FFF2-40B4-BE49-F238E27FC236}">
                    <a16:creationId xmlns:a16="http://schemas.microsoft.com/office/drawing/2014/main" id="{890AA1D7-26B6-394C-8526-6FAA94D2196E}"/>
                  </a:ext>
                </a:extLst>
              </p:cNvPr>
              <p:cNvGraphicFramePr>
                <a:graphicFrameLocks/>
              </p:cNvGraphicFramePr>
              <p:nvPr/>
            </p:nvGraphicFramePr>
            <p:xfrm>
              <a:off x="5011" y="1435"/>
              <a:ext cx="277" cy="144"/>
            </p:xfrm>
            <a:graphic>
              <a:graphicData uri="http://schemas.openxmlformats.org/presentationml/2006/ole">
                <mc:AlternateContent xmlns:mc="http://schemas.openxmlformats.org/markup-compatibility/2006">
                  <mc:Choice xmlns:v="urn:schemas-microsoft-com:vml" Requires="v">
                    <p:oleObj spid="_x0000_s22924" r:id="rId24" imgW="12001500" imgH="7023100" progId="Equation.3">
                      <p:embed/>
                    </p:oleObj>
                  </mc:Choice>
                  <mc:Fallback>
                    <p:oleObj r:id="rId24" imgW="12001500" imgH="7023100" progId="Equation.3">
                      <p:embed/>
                      <p:pic>
                        <p:nvPicPr>
                          <p:cNvPr id="0" name="对象 22718"/>
                          <p:cNvPicPr>
                            <a:picLocks noChangeArrowheads="1"/>
                          </p:cNvPicPr>
                          <p:nvPr/>
                        </p:nvPicPr>
                        <p:blipFill>
                          <a:blip r:embed="rId25">
                            <a:extLst>
                              <a:ext uri="{28A0092B-C50C-407E-A947-70E740481C1C}">
                                <a14:useLocalDpi xmlns:a14="http://schemas.microsoft.com/office/drawing/2010/main" val="0"/>
                              </a:ext>
                            </a:extLst>
                          </a:blip>
                          <a:srcRect/>
                          <a:stretch>
                            <a:fillRect/>
                          </a:stretch>
                        </p:blipFill>
                        <p:spPr bwMode="auto">
                          <a:xfrm>
                            <a:off x="5011" y="1435"/>
                            <a:ext cx="277" cy="144"/>
                          </a:xfrm>
                          <a:prstGeom prst="rect">
                            <a:avLst/>
                          </a:prstGeom>
                          <a:noFill/>
                          <a:ln>
                            <a:noFill/>
                          </a:ln>
                          <a:extLst>
                            <a:ext uri="{909E8E84-426E-40DD-AFC4-6F175D3DCCD1}">
                              <a14:hiddenFill xmlns:a14="http://schemas.microsoft.com/office/drawing/2010/main">
                                <a:solidFill>
                                  <a:srgbClr val="FFFFFF"/>
                                </a:solidFill>
                              </a14:hiddenFill>
                            </a:ext>
                            <a:ext uri="{91240B29-F687-4F45-9708-019B960494DF}">
                              <a14:hiddenLine xmlns:a14="http://schemas.microsoft.com/office/drawing/2010/main" w="38100">
                                <a:solidFill>
                                  <a:srgbClr val="000000"/>
                                </a:solidFill>
                                <a:miter lim="800000"/>
                                <a:headEnd/>
                                <a:tailEnd/>
                              </a14:hiddenLine>
                            </a:ext>
                          </a:extLst>
                        </p:spPr>
                      </p:pic>
                    </p:oleObj>
                  </mc:Fallback>
                </mc:AlternateContent>
              </a:graphicData>
            </a:graphic>
          </p:graphicFrame>
          <p:graphicFrame>
            <p:nvGraphicFramePr>
              <p:cNvPr id="22621" name="对象 22719">
                <a:extLst>
                  <a:ext uri="{FF2B5EF4-FFF2-40B4-BE49-F238E27FC236}">
                    <a16:creationId xmlns:a16="http://schemas.microsoft.com/office/drawing/2014/main" id="{AFBAAABD-A406-D94F-A3F4-50DF8F7BFF85}"/>
                  </a:ext>
                </a:extLst>
              </p:cNvPr>
              <p:cNvGraphicFramePr>
                <a:graphicFrameLocks/>
              </p:cNvGraphicFramePr>
              <p:nvPr/>
            </p:nvGraphicFramePr>
            <p:xfrm>
              <a:off x="5046" y="1736"/>
              <a:ext cx="300" cy="145"/>
            </p:xfrm>
            <a:graphic>
              <a:graphicData uri="http://schemas.openxmlformats.org/presentationml/2006/ole">
                <mc:AlternateContent xmlns:mc="http://schemas.openxmlformats.org/markup-compatibility/2006">
                  <mc:Choice xmlns:v="urn:schemas-microsoft-com:vml" Requires="v">
                    <p:oleObj spid="_x0000_s22925" r:id="rId26" imgW="13169900" imgH="7023100" progId="Equation.3">
                      <p:embed/>
                    </p:oleObj>
                  </mc:Choice>
                  <mc:Fallback>
                    <p:oleObj r:id="rId26" imgW="13169900" imgH="7023100" progId="Equation.3">
                      <p:embed/>
                      <p:pic>
                        <p:nvPicPr>
                          <p:cNvPr id="0" name="对象 22719"/>
                          <p:cNvPicPr>
                            <a:picLocks noChangeArrowheads="1"/>
                          </p:cNvPicPr>
                          <p:nvPr/>
                        </p:nvPicPr>
                        <p:blipFill>
                          <a:blip r:embed="rId27">
                            <a:extLst>
                              <a:ext uri="{28A0092B-C50C-407E-A947-70E740481C1C}">
                                <a14:useLocalDpi xmlns:a14="http://schemas.microsoft.com/office/drawing/2010/main" val="0"/>
                              </a:ext>
                            </a:extLst>
                          </a:blip>
                          <a:srcRect/>
                          <a:stretch>
                            <a:fillRect/>
                          </a:stretch>
                        </p:blipFill>
                        <p:spPr bwMode="auto">
                          <a:xfrm>
                            <a:off x="5046" y="1736"/>
                            <a:ext cx="300" cy="145"/>
                          </a:xfrm>
                          <a:prstGeom prst="rect">
                            <a:avLst/>
                          </a:prstGeom>
                          <a:noFill/>
                          <a:ln>
                            <a:noFill/>
                          </a:ln>
                          <a:extLst>
                            <a:ext uri="{909E8E84-426E-40DD-AFC4-6F175D3DCCD1}">
                              <a14:hiddenFill xmlns:a14="http://schemas.microsoft.com/office/drawing/2010/main">
                                <a:solidFill>
                                  <a:srgbClr val="FFFFFF"/>
                                </a:solidFill>
                              </a14:hiddenFill>
                            </a:ext>
                            <a:ext uri="{91240B29-F687-4F45-9708-019B960494DF}">
                              <a14:hiddenLine xmlns:a14="http://schemas.microsoft.com/office/drawing/2010/main" w="38100">
                                <a:solidFill>
                                  <a:srgbClr val="000000"/>
                                </a:solidFill>
                                <a:miter lim="800000"/>
                                <a:headEnd/>
                                <a:tailEnd/>
                              </a14:hiddenLine>
                            </a:ext>
                          </a:extLst>
                        </p:spPr>
                      </p:pic>
                    </p:oleObj>
                  </mc:Fallback>
                </mc:AlternateContent>
              </a:graphicData>
            </a:graphic>
          </p:graphicFrame>
          <p:graphicFrame>
            <p:nvGraphicFramePr>
              <p:cNvPr id="22622" name="对象 22720">
                <a:extLst>
                  <a:ext uri="{FF2B5EF4-FFF2-40B4-BE49-F238E27FC236}">
                    <a16:creationId xmlns:a16="http://schemas.microsoft.com/office/drawing/2014/main" id="{8A19D331-69FB-F446-9DEE-F52D611A7DDA}"/>
                  </a:ext>
                </a:extLst>
              </p:cNvPr>
              <p:cNvGraphicFramePr>
                <a:graphicFrameLocks/>
              </p:cNvGraphicFramePr>
              <p:nvPr/>
            </p:nvGraphicFramePr>
            <p:xfrm>
              <a:off x="5049" y="2058"/>
              <a:ext cx="294" cy="145"/>
            </p:xfrm>
            <a:graphic>
              <a:graphicData uri="http://schemas.openxmlformats.org/presentationml/2006/ole">
                <mc:AlternateContent xmlns:mc="http://schemas.openxmlformats.org/markup-compatibility/2006">
                  <mc:Choice xmlns:v="urn:schemas-microsoft-com:vml" Requires="v">
                    <p:oleObj spid="_x0000_s22926" r:id="rId28" imgW="12585700" imgH="7023100" progId="Equation.3">
                      <p:embed/>
                    </p:oleObj>
                  </mc:Choice>
                  <mc:Fallback>
                    <p:oleObj r:id="rId28" imgW="12585700" imgH="7023100" progId="Equation.3">
                      <p:embed/>
                      <p:pic>
                        <p:nvPicPr>
                          <p:cNvPr id="0" name="对象 22720"/>
                          <p:cNvPicPr>
                            <a:picLocks noChangeArrowheads="1"/>
                          </p:cNvPicPr>
                          <p:nvPr/>
                        </p:nvPicPr>
                        <p:blipFill>
                          <a:blip r:embed="rId29">
                            <a:extLst>
                              <a:ext uri="{28A0092B-C50C-407E-A947-70E740481C1C}">
                                <a14:useLocalDpi xmlns:a14="http://schemas.microsoft.com/office/drawing/2010/main" val="0"/>
                              </a:ext>
                            </a:extLst>
                          </a:blip>
                          <a:srcRect/>
                          <a:stretch>
                            <a:fillRect/>
                          </a:stretch>
                        </p:blipFill>
                        <p:spPr bwMode="auto">
                          <a:xfrm>
                            <a:off x="5049" y="2058"/>
                            <a:ext cx="294" cy="145"/>
                          </a:xfrm>
                          <a:prstGeom prst="rect">
                            <a:avLst/>
                          </a:prstGeom>
                          <a:noFill/>
                          <a:ln>
                            <a:noFill/>
                          </a:ln>
                          <a:extLst>
                            <a:ext uri="{909E8E84-426E-40DD-AFC4-6F175D3DCCD1}">
                              <a14:hiddenFill xmlns:a14="http://schemas.microsoft.com/office/drawing/2010/main">
                                <a:solidFill>
                                  <a:srgbClr val="FFFFFF"/>
                                </a:solidFill>
                              </a14:hiddenFill>
                            </a:ext>
                            <a:ext uri="{91240B29-F687-4F45-9708-019B960494DF}">
                              <a14:hiddenLine xmlns:a14="http://schemas.microsoft.com/office/drawing/2010/main" w="38100">
                                <a:solidFill>
                                  <a:srgbClr val="000000"/>
                                </a:solidFill>
                                <a:miter lim="800000"/>
                                <a:headEnd/>
                                <a:tailEnd/>
                              </a14:hiddenLine>
                            </a:ext>
                          </a:extLst>
                        </p:spPr>
                      </p:pic>
                    </p:oleObj>
                  </mc:Fallback>
                </mc:AlternateContent>
              </a:graphicData>
            </a:graphic>
          </p:graphicFrame>
          <p:graphicFrame>
            <p:nvGraphicFramePr>
              <p:cNvPr id="22623" name="对象 22721">
                <a:extLst>
                  <a:ext uri="{FF2B5EF4-FFF2-40B4-BE49-F238E27FC236}">
                    <a16:creationId xmlns:a16="http://schemas.microsoft.com/office/drawing/2014/main" id="{B2C21C11-F51D-4745-A50E-C194744FAB61}"/>
                  </a:ext>
                </a:extLst>
              </p:cNvPr>
              <p:cNvGraphicFramePr>
                <a:graphicFrameLocks/>
              </p:cNvGraphicFramePr>
              <p:nvPr/>
            </p:nvGraphicFramePr>
            <p:xfrm>
              <a:off x="5059" y="2819"/>
              <a:ext cx="300" cy="145"/>
            </p:xfrm>
            <a:graphic>
              <a:graphicData uri="http://schemas.openxmlformats.org/presentationml/2006/ole">
                <mc:AlternateContent xmlns:mc="http://schemas.openxmlformats.org/markup-compatibility/2006">
                  <mc:Choice xmlns:v="urn:schemas-microsoft-com:vml" Requires="v">
                    <p:oleObj spid="_x0000_s22927" r:id="rId30" imgW="13169900" imgH="7023100" progId="Equation.3">
                      <p:embed/>
                    </p:oleObj>
                  </mc:Choice>
                  <mc:Fallback>
                    <p:oleObj r:id="rId30" imgW="13169900" imgH="7023100" progId="Equation.3">
                      <p:embed/>
                      <p:pic>
                        <p:nvPicPr>
                          <p:cNvPr id="0" name="对象 22721"/>
                          <p:cNvPicPr>
                            <a:picLocks noChangeArrowheads="1"/>
                          </p:cNvPicPr>
                          <p:nvPr/>
                        </p:nvPicPr>
                        <p:blipFill>
                          <a:blip r:embed="rId31">
                            <a:extLst>
                              <a:ext uri="{28A0092B-C50C-407E-A947-70E740481C1C}">
                                <a14:useLocalDpi xmlns:a14="http://schemas.microsoft.com/office/drawing/2010/main" val="0"/>
                              </a:ext>
                            </a:extLst>
                          </a:blip>
                          <a:srcRect/>
                          <a:stretch>
                            <a:fillRect/>
                          </a:stretch>
                        </p:blipFill>
                        <p:spPr bwMode="auto">
                          <a:xfrm>
                            <a:off x="5059" y="2819"/>
                            <a:ext cx="300" cy="145"/>
                          </a:xfrm>
                          <a:prstGeom prst="rect">
                            <a:avLst/>
                          </a:prstGeom>
                          <a:noFill/>
                          <a:ln>
                            <a:noFill/>
                          </a:ln>
                          <a:extLst>
                            <a:ext uri="{909E8E84-426E-40DD-AFC4-6F175D3DCCD1}">
                              <a14:hiddenFill xmlns:a14="http://schemas.microsoft.com/office/drawing/2010/main">
                                <a:solidFill>
                                  <a:srgbClr val="FFFFFF"/>
                                </a:solidFill>
                              </a14:hiddenFill>
                            </a:ext>
                            <a:ext uri="{91240B29-F687-4F45-9708-019B960494DF}">
                              <a14:hiddenLine xmlns:a14="http://schemas.microsoft.com/office/drawing/2010/main" w="38100">
                                <a:solidFill>
                                  <a:srgbClr val="000000"/>
                                </a:solidFill>
                                <a:miter lim="800000"/>
                                <a:headEnd/>
                                <a:tailEnd/>
                              </a14:hiddenLine>
                            </a:ext>
                          </a:extLst>
                        </p:spPr>
                      </p:pic>
                    </p:oleObj>
                  </mc:Fallback>
                </mc:AlternateContent>
              </a:graphicData>
            </a:graphic>
          </p:graphicFrame>
          <p:graphicFrame>
            <p:nvGraphicFramePr>
              <p:cNvPr id="22624" name="对象 22722">
                <a:extLst>
                  <a:ext uri="{FF2B5EF4-FFF2-40B4-BE49-F238E27FC236}">
                    <a16:creationId xmlns:a16="http://schemas.microsoft.com/office/drawing/2014/main" id="{BF9189F0-0300-0C44-8860-F88A67F7FA67}"/>
                  </a:ext>
                </a:extLst>
              </p:cNvPr>
              <p:cNvGraphicFramePr>
                <a:graphicFrameLocks/>
              </p:cNvGraphicFramePr>
              <p:nvPr/>
            </p:nvGraphicFramePr>
            <p:xfrm>
              <a:off x="5071" y="3130"/>
              <a:ext cx="301" cy="144"/>
            </p:xfrm>
            <a:graphic>
              <a:graphicData uri="http://schemas.openxmlformats.org/presentationml/2006/ole">
                <mc:AlternateContent xmlns:mc="http://schemas.openxmlformats.org/markup-compatibility/2006">
                  <mc:Choice xmlns:v="urn:schemas-microsoft-com:vml" Requires="v">
                    <p:oleObj spid="_x0000_s22928" r:id="rId32" imgW="12877800" imgH="7023100" progId="Equation.3">
                      <p:embed/>
                    </p:oleObj>
                  </mc:Choice>
                  <mc:Fallback>
                    <p:oleObj r:id="rId32" imgW="12877800" imgH="7023100" progId="Equation.3">
                      <p:embed/>
                      <p:pic>
                        <p:nvPicPr>
                          <p:cNvPr id="0" name="对象 22722"/>
                          <p:cNvPicPr>
                            <a:picLocks noChangeArrowheads="1"/>
                          </p:cNvPicPr>
                          <p:nvPr/>
                        </p:nvPicPr>
                        <p:blipFill>
                          <a:blip r:embed="rId33">
                            <a:extLst>
                              <a:ext uri="{28A0092B-C50C-407E-A947-70E740481C1C}">
                                <a14:useLocalDpi xmlns:a14="http://schemas.microsoft.com/office/drawing/2010/main" val="0"/>
                              </a:ext>
                            </a:extLst>
                          </a:blip>
                          <a:srcRect/>
                          <a:stretch>
                            <a:fillRect/>
                          </a:stretch>
                        </p:blipFill>
                        <p:spPr bwMode="auto">
                          <a:xfrm>
                            <a:off x="5071" y="3130"/>
                            <a:ext cx="301" cy="144"/>
                          </a:xfrm>
                          <a:prstGeom prst="rect">
                            <a:avLst/>
                          </a:prstGeom>
                          <a:noFill/>
                          <a:ln>
                            <a:noFill/>
                          </a:ln>
                          <a:extLst>
                            <a:ext uri="{909E8E84-426E-40DD-AFC4-6F175D3DCCD1}">
                              <a14:hiddenFill xmlns:a14="http://schemas.microsoft.com/office/drawing/2010/main">
                                <a:solidFill>
                                  <a:srgbClr val="FFFFFF"/>
                                </a:solidFill>
                              </a14:hiddenFill>
                            </a:ext>
                            <a:ext uri="{91240B29-F687-4F45-9708-019B960494DF}">
                              <a14:hiddenLine xmlns:a14="http://schemas.microsoft.com/office/drawing/2010/main" w="38100">
                                <a:solidFill>
                                  <a:srgbClr val="000000"/>
                                </a:solidFill>
                                <a:miter lim="800000"/>
                                <a:headEnd/>
                                <a:tailEnd/>
                              </a14:hiddenLine>
                            </a:ext>
                          </a:extLst>
                        </p:spPr>
                      </p:pic>
                    </p:oleObj>
                  </mc:Fallback>
                </mc:AlternateContent>
              </a:graphicData>
            </a:graphic>
          </p:graphicFrame>
          <p:graphicFrame>
            <p:nvGraphicFramePr>
              <p:cNvPr id="22625" name="对象 22723">
                <a:extLst>
                  <a:ext uri="{FF2B5EF4-FFF2-40B4-BE49-F238E27FC236}">
                    <a16:creationId xmlns:a16="http://schemas.microsoft.com/office/drawing/2014/main" id="{1DDB634F-CD03-874E-BA7D-F3C7B90AA452}"/>
                  </a:ext>
                </a:extLst>
              </p:cNvPr>
              <p:cNvGraphicFramePr>
                <a:graphicFrameLocks/>
              </p:cNvGraphicFramePr>
              <p:nvPr/>
            </p:nvGraphicFramePr>
            <p:xfrm>
              <a:off x="5057" y="3430"/>
              <a:ext cx="297" cy="144"/>
            </p:xfrm>
            <a:graphic>
              <a:graphicData uri="http://schemas.openxmlformats.org/presentationml/2006/ole">
                <mc:AlternateContent xmlns:mc="http://schemas.openxmlformats.org/markup-compatibility/2006">
                  <mc:Choice xmlns:v="urn:schemas-microsoft-com:vml" Requires="v">
                    <p:oleObj spid="_x0000_s22929" r:id="rId34" imgW="12877800" imgH="7023100" progId="Equation.3">
                      <p:embed/>
                    </p:oleObj>
                  </mc:Choice>
                  <mc:Fallback>
                    <p:oleObj r:id="rId34" imgW="12877800" imgH="7023100" progId="Equation.3">
                      <p:embed/>
                      <p:pic>
                        <p:nvPicPr>
                          <p:cNvPr id="0" name="对象 22723"/>
                          <p:cNvPicPr>
                            <a:picLocks noChangeArrowheads="1"/>
                          </p:cNvPicPr>
                          <p:nvPr/>
                        </p:nvPicPr>
                        <p:blipFill>
                          <a:blip r:embed="rId35">
                            <a:extLst>
                              <a:ext uri="{28A0092B-C50C-407E-A947-70E740481C1C}">
                                <a14:useLocalDpi xmlns:a14="http://schemas.microsoft.com/office/drawing/2010/main" val="0"/>
                              </a:ext>
                            </a:extLst>
                          </a:blip>
                          <a:srcRect/>
                          <a:stretch>
                            <a:fillRect/>
                          </a:stretch>
                        </p:blipFill>
                        <p:spPr bwMode="auto">
                          <a:xfrm>
                            <a:off x="5057" y="3430"/>
                            <a:ext cx="297" cy="144"/>
                          </a:xfrm>
                          <a:prstGeom prst="rect">
                            <a:avLst/>
                          </a:prstGeom>
                          <a:noFill/>
                          <a:ln>
                            <a:noFill/>
                          </a:ln>
                          <a:extLst>
                            <a:ext uri="{909E8E84-426E-40DD-AFC4-6F175D3DCCD1}">
                              <a14:hiddenFill xmlns:a14="http://schemas.microsoft.com/office/drawing/2010/main">
                                <a:solidFill>
                                  <a:srgbClr val="FFFFFF"/>
                                </a:solidFill>
                              </a14:hiddenFill>
                            </a:ext>
                            <a:ext uri="{91240B29-F687-4F45-9708-019B960494DF}">
                              <a14:hiddenLine xmlns:a14="http://schemas.microsoft.com/office/drawing/2010/main" w="38100">
                                <a:solidFill>
                                  <a:srgbClr val="000000"/>
                                </a:solidFill>
                                <a:miter lim="800000"/>
                                <a:headEnd/>
                                <a:tailEnd/>
                              </a14:hiddenLine>
                            </a:ext>
                          </a:extLst>
                        </p:spPr>
                      </p:pic>
                    </p:oleObj>
                  </mc:Fallback>
                </mc:AlternateContent>
              </a:graphicData>
            </a:graphic>
          </p:graphicFrame>
          <p:graphicFrame>
            <p:nvGraphicFramePr>
              <p:cNvPr id="22626" name="对象 22724">
                <a:extLst>
                  <a:ext uri="{FF2B5EF4-FFF2-40B4-BE49-F238E27FC236}">
                    <a16:creationId xmlns:a16="http://schemas.microsoft.com/office/drawing/2014/main" id="{F7C2ACF2-40A0-0F48-B5EF-925EF2A8B52F}"/>
                  </a:ext>
                </a:extLst>
              </p:cNvPr>
              <p:cNvGraphicFramePr>
                <a:graphicFrameLocks/>
              </p:cNvGraphicFramePr>
              <p:nvPr/>
            </p:nvGraphicFramePr>
            <p:xfrm>
              <a:off x="5057" y="3702"/>
              <a:ext cx="300" cy="145"/>
            </p:xfrm>
            <a:graphic>
              <a:graphicData uri="http://schemas.openxmlformats.org/presentationml/2006/ole">
                <mc:AlternateContent xmlns:mc="http://schemas.openxmlformats.org/markup-compatibility/2006">
                  <mc:Choice xmlns:v="urn:schemas-microsoft-com:vml" Requires="v">
                    <p:oleObj spid="_x0000_s22930" r:id="rId36" imgW="13169900" imgH="7023100" progId="Equation.3">
                      <p:embed/>
                    </p:oleObj>
                  </mc:Choice>
                  <mc:Fallback>
                    <p:oleObj r:id="rId36" imgW="13169900" imgH="7023100" progId="Equation.3">
                      <p:embed/>
                      <p:pic>
                        <p:nvPicPr>
                          <p:cNvPr id="0" name="对象 22724"/>
                          <p:cNvPicPr>
                            <a:picLocks noChangeArrowheads="1"/>
                          </p:cNvPicPr>
                          <p:nvPr/>
                        </p:nvPicPr>
                        <p:blipFill>
                          <a:blip r:embed="rId37">
                            <a:extLst>
                              <a:ext uri="{28A0092B-C50C-407E-A947-70E740481C1C}">
                                <a14:useLocalDpi xmlns:a14="http://schemas.microsoft.com/office/drawing/2010/main" val="0"/>
                              </a:ext>
                            </a:extLst>
                          </a:blip>
                          <a:srcRect/>
                          <a:stretch>
                            <a:fillRect/>
                          </a:stretch>
                        </p:blipFill>
                        <p:spPr bwMode="auto">
                          <a:xfrm>
                            <a:off x="5057" y="3702"/>
                            <a:ext cx="300" cy="145"/>
                          </a:xfrm>
                          <a:prstGeom prst="rect">
                            <a:avLst/>
                          </a:prstGeom>
                          <a:noFill/>
                          <a:ln>
                            <a:noFill/>
                          </a:ln>
                          <a:extLst>
                            <a:ext uri="{909E8E84-426E-40DD-AFC4-6F175D3DCCD1}">
                              <a14:hiddenFill xmlns:a14="http://schemas.microsoft.com/office/drawing/2010/main">
                                <a:solidFill>
                                  <a:srgbClr val="FFFFFF"/>
                                </a:solidFill>
                              </a14:hiddenFill>
                            </a:ext>
                            <a:ext uri="{91240B29-F687-4F45-9708-019B960494DF}">
                              <a14:hiddenLine xmlns:a14="http://schemas.microsoft.com/office/drawing/2010/main" w="38100">
                                <a:solidFill>
                                  <a:srgbClr val="000000"/>
                                </a:solidFill>
                                <a:miter lim="800000"/>
                                <a:headEnd/>
                                <a:tailEnd/>
                              </a14:hiddenLine>
                            </a:ext>
                          </a:extLst>
                        </p:spPr>
                      </p:pic>
                    </p:oleObj>
                  </mc:Fallback>
                </mc:AlternateContent>
              </a:graphicData>
            </a:graphic>
          </p:graphicFrame>
        </p:grpSp>
        <p:grpSp>
          <p:nvGrpSpPr>
            <p:cNvPr id="22593" name="组合 22755">
              <a:extLst>
                <a:ext uri="{FF2B5EF4-FFF2-40B4-BE49-F238E27FC236}">
                  <a16:creationId xmlns:a16="http://schemas.microsoft.com/office/drawing/2014/main" id="{BB611832-10F6-7740-9EAD-C48116015D91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2783" y="2392"/>
              <a:ext cx="266" cy="1049"/>
              <a:chOff x="2744" y="2478"/>
              <a:chExt cx="264" cy="1032"/>
            </a:xfrm>
          </p:grpSpPr>
          <p:graphicFrame>
            <p:nvGraphicFramePr>
              <p:cNvPr id="22615" name="对象 22727">
                <a:extLst>
                  <a:ext uri="{FF2B5EF4-FFF2-40B4-BE49-F238E27FC236}">
                    <a16:creationId xmlns:a16="http://schemas.microsoft.com/office/drawing/2014/main" id="{4B214724-FA22-E348-81A3-04CC4F3CD1DC}"/>
                  </a:ext>
                </a:extLst>
              </p:cNvPr>
              <p:cNvGraphicFramePr>
                <a:graphicFrameLocks/>
              </p:cNvGraphicFramePr>
              <p:nvPr/>
            </p:nvGraphicFramePr>
            <p:xfrm>
              <a:off x="2768" y="2735"/>
              <a:ext cx="214" cy="163"/>
            </p:xfrm>
            <a:graphic>
              <a:graphicData uri="http://schemas.openxmlformats.org/presentationml/2006/ole">
                <mc:AlternateContent xmlns:mc="http://schemas.openxmlformats.org/markup-compatibility/2006">
                  <mc:Choice xmlns:v="urn:schemas-microsoft-com:vml" Requires="v">
                    <p:oleObj spid="_x0000_s22931" r:id="rId38" imgW="8191500" imgH="8483600" progId="Equation.3">
                      <p:embed/>
                    </p:oleObj>
                  </mc:Choice>
                  <mc:Fallback>
                    <p:oleObj r:id="rId38" imgW="8191500" imgH="8483600" progId="Equation.3">
                      <p:embed/>
                      <p:pic>
                        <p:nvPicPr>
                          <p:cNvPr id="0" name="对象 22727"/>
                          <p:cNvPicPr>
                            <a:picLocks noChangeArrowheads="1"/>
                          </p:cNvPicPr>
                          <p:nvPr/>
                        </p:nvPicPr>
                        <p:blipFill>
                          <a:blip r:embed="rId39">
                            <a:extLst>
                              <a:ext uri="{28A0092B-C50C-407E-A947-70E740481C1C}">
                                <a14:useLocalDpi xmlns:a14="http://schemas.microsoft.com/office/drawing/2010/main" val="0"/>
                              </a:ext>
                            </a:extLst>
                          </a:blip>
                          <a:srcRect/>
                          <a:stretch>
                            <a:fillRect/>
                          </a:stretch>
                        </p:blipFill>
                        <p:spPr bwMode="auto">
                          <a:xfrm>
                            <a:off x="2768" y="2735"/>
                            <a:ext cx="214" cy="163"/>
                          </a:xfrm>
                          <a:prstGeom prst="rect">
                            <a:avLst/>
                          </a:prstGeom>
                          <a:noFill/>
                          <a:ln>
                            <a:noFill/>
                          </a:ln>
                          <a:extLst>
                            <a:ext uri="{909E8E84-426E-40DD-AFC4-6F175D3DCCD1}">
                              <a14:hiddenFill xmlns:a14="http://schemas.microsoft.com/office/drawing/2010/main">
                                <a:solidFill>
                                  <a:srgbClr val="FFFFFF"/>
                                </a:solidFill>
                              </a14:hiddenFill>
                            </a:ext>
                            <a:ext uri="{91240B29-F687-4F45-9708-019B960494DF}">
                              <a14:hiddenLine xmlns:a14="http://schemas.microsoft.com/office/drawing/2010/main" w="38100">
                                <a:solidFill>
                                  <a:srgbClr val="000000"/>
                                </a:solidFill>
                                <a:miter lim="800000"/>
                                <a:headEnd/>
                                <a:tailEnd/>
                              </a14:hiddenLine>
                            </a:ext>
                          </a:extLst>
                        </p:spPr>
                      </p:pic>
                    </p:oleObj>
                  </mc:Fallback>
                </mc:AlternateContent>
              </a:graphicData>
            </a:graphic>
          </p:graphicFrame>
          <p:graphicFrame>
            <p:nvGraphicFramePr>
              <p:cNvPr id="22616" name="对象 22728">
                <a:extLst>
                  <a:ext uri="{FF2B5EF4-FFF2-40B4-BE49-F238E27FC236}">
                    <a16:creationId xmlns:a16="http://schemas.microsoft.com/office/drawing/2014/main" id="{B7710074-F8D5-0048-B849-6C190CB88E1E}"/>
                  </a:ext>
                </a:extLst>
              </p:cNvPr>
              <p:cNvGraphicFramePr>
                <a:graphicFrameLocks/>
              </p:cNvGraphicFramePr>
              <p:nvPr/>
            </p:nvGraphicFramePr>
            <p:xfrm>
              <a:off x="2744" y="2478"/>
              <a:ext cx="205" cy="163"/>
            </p:xfrm>
            <a:graphic>
              <a:graphicData uri="http://schemas.openxmlformats.org/presentationml/2006/ole">
                <mc:AlternateContent xmlns:mc="http://schemas.openxmlformats.org/markup-compatibility/2006">
                  <mc:Choice xmlns:v="urn:schemas-microsoft-com:vml" Requires="v">
                    <p:oleObj spid="_x0000_s22932" r:id="rId40" imgW="8191500" imgH="8483600" progId="Equation.3">
                      <p:embed/>
                    </p:oleObj>
                  </mc:Choice>
                  <mc:Fallback>
                    <p:oleObj r:id="rId40" imgW="8191500" imgH="8483600" progId="Equation.3">
                      <p:embed/>
                      <p:pic>
                        <p:nvPicPr>
                          <p:cNvPr id="0" name="对象 22728"/>
                          <p:cNvPicPr>
                            <a:picLocks noChangeArrowheads="1"/>
                          </p:cNvPicPr>
                          <p:nvPr/>
                        </p:nvPicPr>
                        <p:blipFill>
                          <a:blip r:embed="rId41">
                            <a:extLst>
                              <a:ext uri="{28A0092B-C50C-407E-A947-70E740481C1C}">
                                <a14:useLocalDpi xmlns:a14="http://schemas.microsoft.com/office/drawing/2010/main" val="0"/>
                              </a:ext>
                            </a:extLst>
                          </a:blip>
                          <a:srcRect/>
                          <a:stretch>
                            <a:fillRect/>
                          </a:stretch>
                        </p:blipFill>
                        <p:spPr bwMode="auto">
                          <a:xfrm>
                            <a:off x="2744" y="2478"/>
                            <a:ext cx="205" cy="163"/>
                          </a:xfrm>
                          <a:prstGeom prst="rect">
                            <a:avLst/>
                          </a:prstGeom>
                          <a:noFill/>
                          <a:ln>
                            <a:noFill/>
                          </a:ln>
                          <a:extLst>
                            <a:ext uri="{909E8E84-426E-40DD-AFC4-6F175D3DCCD1}">
                              <a14:hiddenFill xmlns:a14="http://schemas.microsoft.com/office/drawing/2010/main">
                                <a:solidFill>
                                  <a:srgbClr val="FFFFFF"/>
                                </a:solidFill>
                              </a14:hiddenFill>
                            </a:ext>
                            <a:ext uri="{91240B29-F687-4F45-9708-019B960494DF}">
                              <a14:hiddenLine xmlns:a14="http://schemas.microsoft.com/office/drawing/2010/main" w="38100">
                                <a:solidFill>
                                  <a:srgbClr val="000000"/>
                                </a:solidFill>
                                <a:miter lim="800000"/>
                                <a:headEnd/>
                                <a:tailEnd/>
                              </a14:hiddenLine>
                            </a:ext>
                          </a:extLst>
                        </p:spPr>
                      </p:pic>
                    </p:oleObj>
                  </mc:Fallback>
                </mc:AlternateContent>
              </a:graphicData>
            </a:graphic>
          </p:graphicFrame>
          <p:graphicFrame>
            <p:nvGraphicFramePr>
              <p:cNvPr id="22617" name="对象 22729">
                <a:extLst>
                  <a:ext uri="{FF2B5EF4-FFF2-40B4-BE49-F238E27FC236}">
                    <a16:creationId xmlns:a16="http://schemas.microsoft.com/office/drawing/2014/main" id="{C53F2861-D336-E949-89F5-84C267F4BECF}"/>
                  </a:ext>
                </a:extLst>
              </p:cNvPr>
              <p:cNvGraphicFramePr>
                <a:graphicFrameLocks/>
              </p:cNvGraphicFramePr>
              <p:nvPr/>
            </p:nvGraphicFramePr>
            <p:xfrm>
              <a:off x="2794" y="3020"/>
              <a:ext cx="214" cy="162"/>
            </p:xfrm>
            <a:graphic>
              <a:graphicData uri="http://schemas.openxmlformats.org/presentationml/2006/ole">
                <mc:AlternateContent xmlns:mc="http://schemas.openxmlformats.org/markup-compatibility/2006">
                  <mc:Choice xmlns:v="urn:schemas-microsoft-com:vml" Requires="v">
                    <p:oleObj spid="_x0000_s22933" r:id="rId42" imgW="8191500" imgH="8483600" progId="Equation.3">
                      <p:embed/>
                    </p:oleObj>
                  </mc:Choice>
                  <mc:Fallback>
                    <p:oleObj r:id="rId42" imgW="8191500" imgH="8483600" progId="Equation.3">
                      <p:embed/>
                      <p:pic>
                        <p:nvPicPr>
                          <p:cNvPr id="0" name="对象 22729"/>
                          <p:cNvPicPr>
                            <a:picLocks noChangeArrowheads="1"/>
                          </p:cNvPicPr>
                          <p:nvPr/>
                        </p:nvPicPr>
                        <p:blipFill>
                          <a:blip r:embed="rId43">
                            <a:extLst>
                              <a:ext uri="{28A0092B-C50C-407E-A947-70E740481C1C}">
                                <a14:useLocalDpi xmlns:a14="http://schemas.microsoft.com/office/drawing/2010/main" val="0"/>
                              </a:ext>
                            </a:extLst>
                          </a:blip>
                          <a:srcRect/>
                          <a:stretch>
                            <a:fillRect/>
                          </a:stretch>
                        </p:blipFill>
                        <p:spPr bwMode="auto">
                          <a:xfrm>
                            <a:off x="2794" y="3020"/>
                            <a:ext cx="214" cy="162"/>
                          </a:xfrm>
                          <a:prstGeom prst="rect">
                            <a:avLst/>
                          </a:prstGeom>
                          <a:noFill/>
                          <a:ln>
                            <a:noFill/>
                          </a:ln>
                          <a:extLst>
                            <a:ext uri="{909E8E84-426E-40DD-AFC4-6F175D3DCCD1}">
                              <a14:hiddenFill xmlns:a14="http://schemas.microsoft.com/office/drawing/2010/main">
                                <a:solidFill>
                                  <a:srgbClr val="FFFFFF"/>
                                </a:solidFill>
                              </a14:hiddenFill>
                            </a:ext>
                            <a:ext uri="{91240B29-F687-4F45-9708-019B960494DF}">
                              <a14:hiddenLine xmlns:a14="http://schemas.microsoft.com/office/drawing/2010/main" w="38100">
                                <a:solidFill>
                                  <a:srgbClr val="000000"/>
                                </a:solidFill>
                                <a:miter lim="800000"/>
                                <a:headEnd/>
                                <a:tailEnd/>
                              </a14:hiddenLine>
                            </a:ext>
                          </a:extLst>
                        </p:spPr>
                      </p:pic>
                    </p:oleObj>
                  </mc:Fallback>
                </mc:AlternateContent>
              </a:graphicData>
            </a:graphic>
          </p:graphicFrame>
          <p:graphicFrame>
            <p:nvGraphicFramePr>
              <p:cNvPr id="22618" name="对象 22730">
                <a:extLst>
                  <a:ext uri="{FF2B5EF4-FFF2-40B4-BE49-F238E27FC236}">
                    <a16:creationId xmlns:a16="http://schemas.microsoft.com/office/drawing/2014/main" id="{16CDE573-A4E6-ED48-9052-DC131B325CDA}"/>
                  </a:ext>
                </a:extLst>
              </p:cNvPr>
              <p:cNvGraphicFramePr>
                <a:graphicFrameLocks/>
              </p:cNvGraphicFramePr>
              <p:nvPr/>
            </p:nvGraphicFramePr>
            <p:xfrm>
              <a:off x="2794" y="3347"/>
              <a:ext cx="214" cy="163"/>
            </p:xfrm>
            <a:graphic>
              <a:graphicData uri="http://schemas.openxmlformats.org/presentationml/2006/ole">
                <mc:AlternateContent xmlns:mc="http://schemas.openxmlformats.org/markup-compatibility/2006">
                  <mc:Choice xmlns:v="urn:schemas-microsoft-com:vml" Requires="v">
                    <p:oleObj spid="_x0000_s22934" r:id="rId44" imgW="8191500" imgH="8483600" progId="Equation.3">
                      <p:embed/>
                    </p:oleObj>
                  </mc:Choice>
                  <mc:Fallback>
                    <p:oleObj r:id="rId44" imgW="8191500" imgH="8483600" progId="Equation.3">
                      <p:embed/>
                      <p:pic>
                        <p:nvPicPr>
                          <p:cNvPr id="0" name="对象 22730"/>
                          <p:cNvPicPr>
                            <a:picLocks noChangeArrowheads="1"/>
                          </p:cNvPicPr>
                          <p:nvPr/>
                        </p:nvPicPr>
                        <p:blipFill>
                          <a:blip r:embed="rId45">
                            <a:extLst>
                              <a:ext uri="{28A0092B-C50C-407E-A947-70E740481C1C}">
                                <a14:useLocalDpi xmlns:a14="http://schemas.microsoft.com/office/drawing/2010/main" val="0"/>
                              </a:ext>
                            </a:extLst>
                          </a:blip>
                          <a:srcRect/>
                          <a:stretch>
                            <a:fillRect/>
                          </a:stretch>
                        </p:blipFill>
                        <p:spPr bwMode="auto">
                          <a:xfrm>
                            <a:off x="2794" y="3347"/>
                            <a:ext cx="214" cy="163"/>
                          </a:xfrm>
                          <a:prstGeom prst="rect">
                            <a:avLst/>
                          </a:prstGeom>
                          <a:noFill/>
                          <a:ln>
                            <a:noFill/>
                          </a:ln>
                          <a:extLst>
                            <a:ext uri="{909E8E84-426E-40DD-AFC4-6F175D3DCCD1}">
                              <a14:hiddenFill xmlns:a14="http://schemas.microsoft.com/office/drawing/2010/main">
                                <a:solidFill>
                                  <a:srgbClr val="FFFFFF"/>
                                </a:solidFill>
                              </a14:hiddenFill>
                            </a:ext>
                            <a:ext uri="{91240B29-F687-4F45-9708-019B960494DF}">
                              <a14:hiddenLine xmlns:a14="http://schemas.microsoft.com/office/drawing/2010/main" w="38100">
                                <a:solidFill>
                                  <a:srgbClr val="000000"/>
                                </a:solidFill>
                                <a:miter lim="800000"/>
                                <a:headEnd/>
                                <a:tailEnd/>
                              </a14:hiddenLine>
                            </a:ext>
                          </a:extLst>
                        </p:spPr>
                      </p:pic>
                    </p:oleObj>
                  </mc:Fallback>
                </mc:AlternateContent>
              </a:graphicData>
            </a:graphic>
          </p:graphicFrame>
        </p:grpSp>
        <p:sp>
          <p:nvSpPr>
            <p:cNvPr id="22594" name="直接连接符 22731">
              <a:extLst>
                <a:ext uri="{FF2B5EF4-FFF2-40B4-BE49-F238E27FC236}">
                  <a16:creationId xmlns:a16="http://schemas.microsoft.com/office/drawing/2014/main" id="{070A3F54-6A46-DD47-AB2F-FD4BF2BD3E0B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149" y="2299"/>
              <a:ext cx="157" cy="109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2595" name="直接连接符 22732">
              <a:extLst>
                <a:ext uri="{FF2B5EF4-FFF2-40B4-BE49-F238E27FC236}">
                  <a16:creationId xmlns:a16="http://schemas.microsoft.com/office/drawing/2014/main" id="{4DA98A54-0E41-6446-ABC1-C020F32FE91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201" y="2572"/>
              <a:ext cx="158" cy="108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2596" name="直接连接符 22733">
              <a:extLst>
                <a:ext uri="{FF2B5EF4-FFF2-40B4-BE49-F238E27FC236}">
                  <a16:creationId xmlns:a16="http://schemas.microsoft.com/office/drawing/2014/main" id="{15BD5E61-7F12-CF4F-8C25-8BF3E9226B4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201" y="2886"/>
              <a:ext cx="158" cy="110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2597" name="直接连接符 22734">
              <a:extLst>
                <a:ext uri="{FF2B5EF4-FFF2-40B4-BE49-F238E27FC236}">
                  <a16:creationId xmlns:a16="http://schemas.microsoft.com/office/drawing/2014/main" id="{F4ADEEE7-A2B3-0F41-B124-497EAAD01BF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188" y="3227"/>
              <a:ext cx="158" cy="110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grpSp>
          <p:nvGrpSpPr>
            <p:cNvPr id="22598" name="组合 22735">
              <a:extLst>
                <a:ext uri="{FF2B5EF4-FFF2-40B4-BE49-F238E27FC236}">
                  <a16:creationId xmlns:a16="http://schemas.microsoft.com/office/drawing/2014/main" id="{F5C93DFF-9F52-334A-8E74-319666E8A88C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3701" y="1930"/>
              <a:ext cx="122" cy="1031"/>
              <a:chOff x="7020" y="2949"/>
              <a:chExt cx="140" cy="1475"/>
            </a:xfrm>
          </p:grpSpPr>
          <p:sp>
            <p:nvSpPr>
              <p:cNvPr id="22611" name="椭圆 22736">
                <a:extLst>
                  <a:ext uri="{FF2B5EF4-FFF2-40B4-BE49-F238E27FC236}">
                    <a16:creationId xmlns:a16="http://schemas.microsoft.com/office/drawing/2014/main" id="{61DD6182-8DFB-964A-8C92-0E1045165FC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020" y="3387"/>
                <a:ext cx="125" cy="125"/>
              </a:xfrm>
              <a:prstGeom prst="ellipse">
                <a:avLst/>
              </a:prstGeom>
              <a:solidFill>
                <a:srgbClr val="FFFFFF"/>
              </a:solidFill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>
                  <a:buFont typeface="Arial" panose="020B0604020202020204" pitchFamily="34" charset="0"/>
                  <a:buNone/>
                </a:pPr>
                <a:endParaRPr lang="zh-CN" altLang="en-US"/>
              </a:p>
            </p:txBody>
          </p:sp>
          <p:sp>
            <p:nvSpPr>
              <p:cNvPr id="22612" name="椭圆 22737">
                <a:extLst>
                  <a:ext uri="{FF2B5EF4-FFF2-40B4-BE49-F238E27FC236}">
                    <a16:creationId xmlns:a16="http://schemas.microsoft.com/office/drawing/2014/main" id="{5A9EB943-E377-C44E-BF59-7115FA779B0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020" y="2949"/>
                <a:ext cx="125" cy="125"/>
              </a:xfrm>
              <a:prstGeom prst="ellipse">
                <a:avLst/>
              </a:prstGeom>
              <a:solidFill>
                <a:srgbClr val="FFFFFF"/>
              </a:solidFill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>
                  <a:buFont typeface="Arial" panose="020B0604020202020204" pitchFamily="34" charset="0"/>
                  <a:buNone/>
                </a:pPr>
                <a:endParaRPr lang="zh-CN" altLang="en-US"/>
              </a:p>
            </p:txBody>
          </p:sp>
          <p:sp>
            <p:nvSpPr>
              <p:cNvPr id="22613" name="椭圆 22738">
                <a:extLst>
                  <a:ext uri="{FF2B5EF4-FFF2-40B4-BE49-F238E27FC236}">
                    <a16:creationId xmlns:a16="http://schemas.microsoft.com/office/drawing/2014/main" id="{7CA1CF8A-C2BF-034A-9CF4-89F780C219C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035" y="4299"/>
                <a:ext cx="125" cy="125"/>
              </a:xfrm>
              <a:prstGeom prst="ellipse">
                <a:avLst/>
              </a:prstGeom>
              <a:solidFill>
                <a:srgbClr val="FFFFFF"/>
              </a:solidFill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>
                  <a:buFont typeface="Arial" panose="020B0604020202020204" pitchFamily="34" charset="0"/>
                  <a:buNone/>
                </a:pPr>
                <a:endParaRPr lang="zh-CN" altLang="en-US"/>
              </a:p>
            </p:txBody>
          </p:sp>
          <p:sp>
            <p:nvSpPr>
              <p:cNvPr id="22614" name="椭圆 22739">
                <a:extLst>
                  <a:ext uri="{FF2B5EF4-FFF2-40B4-BE49-F238E27FC236}">
                    <a16:creationId xmlns:a16="http://schemas.microsoft.com/office/drawing/2014/main" id="{9E2C7B18-02E5-CE4F-A0D9-58EDABC801F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020" y="3846"/>
                <a:ext cx="125" cy="125"/>
              </a:xfrm>
              <a:prstGeom prst="ellipse">
                <a:avLst/>
              </a:prstGeom>
              <a:solidFill>
                <a:srgbClr val="FFFFFF"/>
              </a:solidFill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>
                  <a:buFont typeface="Arial" panose="020B0604020202020204" pitchFamily="34" charset="0"/>
                  <a:buNone/>
                </a:pPr>
                <a:endParaRPr lang="zh-CN" altLang="en-US"/>
              </a:p>
            </p:txBody>
          </p:sp>
        </p:grpSp>
        <p:grpSp>
          <p:nvGrpSpPr>
            <p:cNvPr id="22599" name="组合 22757">
              <a:extLst>
                <a:ext uri="{FF2B5EF4-FFF2-40B4-BE49-F238E27FC236}">
                  <a16:creationId xmlns:a16="http://schemas.microsoft.com/office/drawing/2014/main" id="{C66E7868-CF95-4B4B-9526-C1BB440D7092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2234" y="1008"/>
              <a:ext cx="456" cy="2687"/>
              <a:chOff x="2245" y="1117"/>
              <a:chExt cx="452" cy="2643"/>
            </a:xfrm>
          </p:grpSpPr>
          <p:graphicFrame>
            <p:nvGraphicFramePr>
              <p:cNvPr id="22603" name="对象 22742">
                <a:extLst>
                  <a:ext uri="{FF2B5EF4-FFF2-40B4-BE49-F238E27FC236}">
                    <a16:creationId xmlns:a16="http://schemas.microsoft.com/office/drawing/2014/main" id="{C74A6FA9-B86D-1044-8BA4-2C333A02F4A4}"/>
                  </a:ext>
                </a:extLst>
              </p:cNvPr>
              <p:cNvGraphicFramePr>
                <a:graphicFrameLocks/>
              </p:cNvGraphicFramePr>
              <p:nvPr/>
            </p:nvGraphicFramePr>
            <p:xfrm>
              <a:off x="2245" y="1117"/>
              <a:ext cx="345" cy="149"/>
            </p:xfrm>
            <a:graphic>
              <a:graphicData uri="http://schemas.openxmlformats.org/presentationml/2006/ole">
                <mc:AlternateContent xmlns:mc="http://schemas.openxmlformats.org/markup-compatibility/2006">
                  <mc:Choice xmlns:v="urn:schemas-microsoft-com:vml" Requires="v">
                    <p:oleObj spid="_x0000_s22935" r:id="rId46" imgW="14338300" imgH="7315200" progId="Equation.3">
                      <p:embed/>
                    </p:oleObj>
                  </mc:Choice>
                  <mc:Fallback>
                    <p:oleObj r:id="rId46" imgW="14338300" imgH="7315200" progId="Equation.3">
                      <p:embed/>
                      <p:pic>
                        <p:nvPicPr>
                          <p:cNvPr id="0" name="对象 22742"/>
                          <p:cNvPicPr>
                            <a:picLocks noChangeArrowheads="1"/>
                          </p:cNvPicPr>
                          <p:nvPr/>
                        </p:nvPicPr>
                        <p:blipFill>
                          <a:blip r:embed="rId47">
                            <a:extLst>
                              <a:ext uri="{28A0092B-C50C-407E-A947-70E740481C1C}">
                                <a14:useLocalDpi xmlns:a14="http://schemas.microsoft.com/office/drawing/2010/main" val="0"/>
                              </a:ext>
                            </a:extLst>
                          </a:blip>
                          <a:srcRect/>
                          <a:stretch>
                            <a:fillRect/>
                          </a:stretch>
                        </p:blipFill>
                        <p:spPr bwMode="auto">
                          <a:xfrm>
                            <a:off x="2245" y="1117"/>
                            <a:ext cx="345" cy="149"/>
                          </a:xfrm>
                          <a:prstGeom prst="rect">
                            <a:avLst/>
                          </a:prstGeom>
                          <a:noFill/>
                          <a:ln>
                            <a:noFill/>
                          </a:ln>
                          <a:extLst>
                            <a:ext uri="{909E8E84-426E-40DD-AFC4-6F175D3DCCD1}">
                              <a14:hiddenFill xmlns:a14="http://schemas.microsoft.com/office/drawing/2010/main">
                                <a:solidFill>
                                  <a:srgbClr val="FFFFFF"/>
                                </a:solidFill>
                              </a14:hiddenFill>
                            </a:ext>
                            <a:ext uri="{91240B29-F687-4F45-9708-019B960494DF}">
                              <a14:hiddenLine xmlns:a14="http://schemas.microsoft.com/office/drawing/2010/main" w="38100">
                                <a:solidFill>
                                  <a:srgbClr val="000000"/>
                                </a:solidFill>
                                <a:miter lim="800000"/>
                                <a:headEnd/>
                                <a:tailEnd/>
                              </a14:hiddenLine>
                            </a:ext>
                          </a:extLst>
                        </p:spPr>
                      </p:pic>
                    </p:oleObj>
                  </mc:Fallback>
                </mc:AlternateContent>
              </a:graphicData>
            </a:graphic>
          </p:graphicFrame>
          <p:graphicFrame>
            <p:nvGraphicFramePr>
              <p:cNvPr id="22604" name="对象 22743">
                <a:extLst>
                  <a:ext uri="{FF2B5EF4-FFF2-40B4-BE49-F238E27FC236}">
                    <a16:creationId xmlns:a16="http://schemas.microsoft.com/office/drawing/2014/main" id="{D2F0BE76-EDA7-C84D-8451-BBE5F8BEE4FC}"/>
                  </a:ext>
                </a:extLst>
              </p:cNvPr>
              <p:cNvGraphicFramePr>
                <a:graphicFrameLocks/>
              </p:cNvGraphicFramePr>
              <p:nvPr/>
            </p:nvGraphicFramePr>
            <p:xfrm>
              <a:off x="2284" y="1402"/>
              <a:ext cx="328" cy="148"/>
            </p:xfrm>
            <a:graphic>
              <a:graphicData uri="http://schemas.openxmlformats.org/presentationml/2006/ole">
                <mc:AlternateContent xmlns:mc="http://schemas.openxmlformats.org/markup-compatibility/2006">
                  <mc:Choice xmlns:v="urn:schemas-microsoft-com:vml" Requires="v">
                    <p:oleObj spid="_x0000_s22936" r:id="rId48" imgW="13462000" imgH="7315200" progId="Equation.3">
                      <p:embed/>
                    </p:oleObj>
                  </mc:Choice>
                  <mc:Fallback>
                    <p:oleObj r:id="rId48" imgW="13462000" imgH="7315200" progId="Equation.3">
                      <p:embed/>
                      <p:pic>
                        <p:nvPicPr>
                          <p:cNvPr id="0" name="对象 22743"/>
                          <p:cNvPicPr>
                            <a:picLocks noChangeArrowheads="1"/>
                          </p:cNvPicPr>
                          <p:nvPr/>
                        </p:nvPicPr>
                        <p:blipFill>
                          <a:blip r:embed="rId49">
                            <a:extLst>
                              <a:ext uri="{28A0092B-C50C-407E-A947-70E740481C1C}">
                                <a14:useLocalDpi xmlns:a14="http://schemas.microsoft.com/office/drawing/2010/main" val="0"/>
                              </a:ext>
                            </a:extLst>
                          </a:blip>
                          <a:srcRect/>
                          <a:stretch>
                            <a:fillRect/>
                          </a:stretch>
                        </p:blipFill>
                        <p:spPr bwMode="auto">
                          <a:xfrm>
                            <a:off x="2284" y="1402"/>
                            <a:ext cx="328" cy="148"/>
                          </a:xfrm>
                          <a:prstGeom prst="rect">
                            <a:avLst/>
                          </a:prstGeom>
                          <a:noFill/>
                          <a:ln>
                            <a:noFill/>
                          </a:ln>
                          <a:extLst>
                            <a:ext uri="{909E8E84-426E-40DD-AFC4-6F175D3DCCD1}">
                              <a14:hiddenFill xmlns:a14="http://schemas.microsoft.com/office/drawing/2010/main">
                                <a:solidFill>
                                  <a:srgbClr val="FFFFFF"/>
                                </a:solidFill>
                              </a14:hiddenFill>
                            </a:ext>
                            <a:ext uri="{91240B29-F687-4F45-9708-019B960494DF}">
                              <a14:hiddenLine xmlns:a14="http://schemas.microsoft.com/office/drawing/2010/main" w="38100">
                                <a:solidFill>
                                  <a:srgbClr val="000000"/>
                                </a:solidFill>
                                <a:miter lim="800000"/>
                                <a:headEnd/>
                                <a:tailEnd/>
                              </a14:hiddenLine>
                            </a:ext>
                          </a:extLst>
                        </p:spPr>
                      </p:pic>
                    </p:oleObj>
                  </mc:Fallback>
                </mc:AlternateContent>
              </a:graphicData>
            </a:graphic>
          </p:graphicFrame>
          <p:graphicFrame>
            <p:nvGraphicFramePr>
              <p:cNvPr id="22605" name="对象 22744">
                <a:extLst>
                  <a:ext uri="{FF2B5EF4-FFF2-40B4-BE49-F238E27FC236}">
                    <a16:creationId xmlns:a16="http://schemas.microsoft.com/office/drawing/2014/main" id="{7908797D-17B5-A542-B3DB-8FFA23828417}"/>
                  </a:ext>
                </a:extLst>
              </p:cNvPr>
              <p:cNvGraphicFramePr>
                <a:graphicFrameLocks/>
              </p:cNvGraphicFramePr>
              <p:nvPr/>
            </p:nvGraphicFramePr>
            <p:xfrm>
              <a:off x="2290" y="1728"/>
              <a:ext cx="352" cy="148"/>
            </p:xfrm>
            <a:graphic>
              <a:graphicData uri="http://schemas.openxmlformats.org/presentationml/2006/ole">
                <mc:AlternateContent xmlns:mc="http://schemas.openxmlformats.org/markup-compatibility/2006">
                  <mc:Choice xmlns:v="urn:schemas-microsoft-com:vml" Requires="v">
                    <p:oleObj spid="_x0000_s22937" r:id="rId50" imgW="14630400" imgH="7315200" progId="Equation.3">
                      <p:embed/>
                    </p:oleObj>
                  </mc:Choice>
                  <mc:Fallback>
                    <p:oleObj r:id="rId50" imgW="14630400" imgH="7315200" progId="Equation.3">
                      <p:embed/>
                      <p:pic>
                        <p:nvPicPr>
                          <p:cNvPr id="0" name="对象 22744"/>
                          <p:cNvPicPr>
                            <a:picLocks noChangeArrowheads="1"/>
                          </p:cNvPicPr>
                          <p:nvPr/>
                        </p:nvPicPr>
                        <p:blipFill>
                          <a:blip r:embed="rId51">
                            <a:extLst>
                              <a:ext uri="{28A0092B-C50C-407E-A947-70E740481C1C}">
                                <a14:useLocalDpi xmlns:a14="http://schemas.microsoft.com/office/drawing/2010/main" val="0"/>
                              </a:ext>
                            </a:extLst>
                          </a:blip>
                          <a:srcRect/>
                          <a:stretch>
                            <a:fillRect/>
                          </a:stretch>
                        </p:blipFill>
                        <p:spPr bwMode="auto">
                          <a:xfrm>
                            <a:off x="2290" y="1728"/>
                            <a:ext cx="352" cy="148"/>
                          </a:xfrm>
                          <a:prstGeom prst="rect">
                            <a:avLst/>
                          </a:prstGeom>
                          <a:noFill/>
                          <a:ln>
                            <a:noFill/>
                          </a:ln>
                          <a:extLst>
                            <a:ext uri="{909E8E84-426E-40DD-AFC4-6F175D3DCCD1}">
                              <a14:hiddenFill xmlns:a14="http://schemas.microsoft.com/office/drawing/2010/main">
                                <a:solidFill>
                                  <a:srgbClr val="FFFFFF"/>
                                </a:solidFill>
                              </a14:hiddenFill>
                            </a:ext>
                            <a:ext uri="{91240B29-F687-4F45-9708-019B960494DF}">
                              <a14:hiddenLine xmlns:a14="http://schemas.microsoft.com/office/drawing/2010/main" w="38100">
                                <a:solidFill>
                                  <a:srgbClr val="000000"/>
                                </a:solidFill>
                                <a:miter lim="800000"/>
                                <a:headEnd/>
                                <a:tailEnd/>
                              </a14:hiddenLine>
                            </a:ext>
                          </a:extLst>
                        </p:spPr>
                      </p:pic>
                    </p:oleObj>
                  </mc:Fallback>
                </mc:AlternateContent>
              </a:graphicData>
            </a:graphic>
          </p:graphicFrame>
          <p:graphicFrame>
            <p:nvGraphicFramePr>
              <p:cNvPr id="22606" name="对象 22745">
                <a:extLst>
                  <a:ext uri="{FF2B5EF4-FFF2-40B4-BE49-F238E27FC236}">
                    <a16:creationId xmlns:a16="http://schemas.microsoft.com/office/drawing/2014/main" id="{96FC873B-E148-2544-B832-A5AED9A323B8}"/>
                  </a:ext>
                </a:extLst>
              </p:cNvPr>
              <p:cNvGraphicFramePr>
                <a:graphicFrameLocks/>
              </p:cNvGraphicFramePr>
              <p:nvPr/>
            </p:nvGraphicFramePr>
            <p:xfrm>
              <a:off x="2289" y="2035"/>
              <a:ext cx="336" cy="149"/>
            </p:xfrm>
            <a:graphic>
              <a:graphicData uri="http://schemas.openxmlformats.org/presentationml/2006/ole">
                <mc:AlternateContent xmlns:mc="http://schemas.openxmlformats.org/markup-compatibility/2006">
                  <mc:Choice xmlns:v="urn:schemas-microsoft-com:vml" Requires="v">
                    <p:oleObj spid="_x0000_s22938" r:id="rId52" imgW="14046200" imgH="7315200" progId="Equation.3">
                      <p:embed/>
                    </p:oleObj>
                  </mc:Choice>
                  <mc:Fallback>
                    <p:oleObj r:id="rId52" imgW="14046200" imgH="7315200" progId="Equation.3">
                      <p:embed/>
                      <p:pic>
                        <p:nvPicPr>
                          <p:cNvPr id="0" name="对象 22745"/>
                          <p:cNvPicPr>
                            <a:picLocks noChangeArrowheads="1"/>
                          </p:cNvPicPr>
                          <p:nvPr/>
                        </p:nvPicPr>
                        <p:blipFill>
                          <a:blip r:embed="rId53">
                            <a:extLst>
                              <a:ext uri="{28A0092B-C50C-407E-A947-70E740481C1C}">
                                <a14:useLocalDpi xmlns:a14="http://schemas.microsoft.com/office/drawing/2010/main" val="0"/>
                              </a:ext>
                            </a:extLst>
                          </a:blip>
                          <a:srcRect/>
                          <a:stretch>
                            <a:fillRect/>
                          </a:stretch>
                        </p:blipFill>
                        <p:spPr bwMode="auto">
                          <a:xfrm>
                            <a:off x="2289" y="2035"/>
                            <a:ext cx="336" cy="149"/>
                          </a:xfrm>
                          <a:prstGeom prst="rect">
                            <a:avLst/>
                          </a:prstGeom>
                          <a:noFill/>
                          <a:ln>
                            <a:noFill/>
                          </a:ln>
                          <a:extLst>
                            <a:ext uri="{909E8E84-426E-40DD-AFC4-6F175D3DCCD1}">
                              <a14:hiddenFill xmlns:a14="http://schemas.microsoft.com/office/drawing/2010/main">
                                <a:solidFill>
                                  <a:srgbClr val="FFFFFF"/>
                                </a:solidFill>
                              </a14:hiddenFill>
                            </a:ext>
                            <a:ext uri="{91240B29-F687-4F45-9708-019B960494DF}">
                              <a14:hiddenLine xmlns:a14="http://schemas.microsoft.com/office/drawing/2010/main" w="38100">
                                <a:solidFill>
                                  <a:srgbClr val="000000"/>
                                </a:solidFill>
                                <a:miter lim="800000"/>
                                <a:headEnd/>
                                <a:tailEnd/>
                              </a14:hiddenLine>
                            </a:ext>
                          </a:extLst>
                        </p:spPr>
                      </p:pic>
                    </p:oleObj>
                  </mc:Fallback>
                </mc:AlternateContent>
              </a:graphicData>
            </a:graphic>
          </p:graphicFrame>
          <p:graphicFrame>
            <p:nvGraphicFramePr>
              <p:cNvPr id="22607" name="对象 22746">
                <a:extLst>
                  <a:ext uri="{FF2B5EF4-FFF2-40B4-BE49-F238E27FC236}">
                    <a16:creationId xmlns:a16="http://schemas.microsoft.com/office/drawing/2014/main" id="{A5D960AD-8395-C94D-B4B5-CB6B997C4316}"/>
                  </a:ext>
                </a:extLst>
              </p:cNvPr>
              <p:cNvGraphicFramePr>
                <a:graphicFrameLocks/>
              </p:cNvGraphicFramePr>
              <p:nvPr/>
            </p:nvGraphicFramePr>
            <p:xfrm>
              <a:off x="2294" y="2617"/>
              <a:ext cx="361" cy="148"/>
            </p:xfrm>
            <a:graphic>
              <a:graphicData uri="http://schemas.openxmlformats.org/presentationml/2006/ole">
                <mc:AlternateContent xmlns:mc="http://schemas.openxmlformats.org/markup-compatibility/2006">
                  <mc:Choice xmlns:v="urn:schemas-microsoft-com:vml" Requires="v">
                    <p:oleObj spid="_x0000_s22939" r:id="rId54" imgW="15214600" imgH="7315200" progId="Equation.3">
                      <p:embed/>
                    </p:oleObj>
                  </mc:Choice>
                  <mc:Fallback>
                    <p:oleObj r:id="rId54" imgW="15214600" imgH="7315200" progId="Equation.3">
                      <p:embed/>
                      <p:pic>
                        <p:nvPicPr>
                          <p:cNvPr id="0" name="对象 22746"/>
                          <p:cNvPicPr>
                            <a:picLocks noChangeArrowheads="1"/>
                          </p:cNvPicPr>
                          <p:nvPr/>
                        </p:nvPicPr>
                        <p:blipFill>
                          <a:blip r:embed="rId55">
                            <a:extLst>
                              <a:ext uri="{28A0092B-C50C-407E-A947-70E740481C1C}">
                                <a14:useLocalDpi xmlns:a14="http://schemas.microsoft.com/office/drawing/2010/main" val="0"/>
                              </a:ext>
                            </a:extLst>
                          </a:blip>
                          <a:srcRect/>
                          <a:stretch>
                            <a:fillRect/>
                          </a:stretch>
                        </p:blipFill>
                        <p:spPr bwMode="auto">
                          <a:xfrm>
                            <a:off x="2294" y="2617"/>
                            <a:ext cx="361" cy="148"/>
                          </a:xfrm>
                          <a:prstGeom prst="rect">
                            <a:avLst/>
                          </a:prstGeom>
                          <a:noFill/>
                          <a:ln>
                            <a:noFill/>
                          </a:ln>
                          <a:extLst>
                            <a:ext uri="{909E8E84-426E-40DD-AFC4-6F175D3DCCD1}">
                              <a14:hiddenFill xmlns:a14="http://schemas.microsoft.com/office/drawing/2010/main">
                                <a:solidFill>
                                  <a:srgbClr val="FFFFFF"/>
                                </a:solidFill>
                              </a14:hiddenFill>
                            </a:ext>
                            <a:ext uri="{91240B29-F687-4F45-9708-019B960494DF}">
                              <a14:hiddenLine xmlns:a14="http://schemas.microsoft.com/office/drawing/2010/main" w="38100">
                                <a:solidFill>
                                  <a:srgbClr val="000000"/>
                                </a:solidFill>
                                <a:miter lim="800000"/>
                                <a:headEnd/>
                                <a:tailEnd/>
                              </a14:hiddenLine>
                            </a:ext>
                          </a:extLst>
                        </p:spPr>
                      </p:pic>
                    </p:oleObj>
                  </mc:Fallback>
                </mc:AlternateContent>
              </a:graphicData>
            </a:graphic>
          </p:graphicFrame>
          <p:graphicFrame>
            <p:nvGraphicFramePr>
              <p:cNvPr id="22608" name="对象 22747">
                <a:extLst>
                  <a:ext uri="{FF2B5EF4-FFF2-40B4-BE49-F238E27FC236}">
                    <a16:creationId xmlns:a16="http://schemas.microsoft.com/office/drawing/2014/main" id="{9FDF50F4-50EB-964A-8E80-CD490140399E}"/>
                  </a:ext>
                </a:extLst>
              </p:cNvPr>
              <p:cNvGraphicFramePr>
                <a:graphicFrameLocks/>
              </p:cNvGraphicFramePr>
              <p:nvPr/>
            </p:nvGraphicFramePr>
            <p:xfrm>
              <a:off x="2289" y="2938"/>
              <a:ext cx="336" cy="148"/>
            </p:xfrm>
            <a:graphic>
              <a:graphicData uri="http://schemas.openxmlformats.org/presentationml/2006/ole">
                <mc:AlternateContent xmlns:mc="http://schemas.openxmlformats.org/markup-compatibility/2006">
                  <mc:Choice xmlns:v="urn:schemas-microsoft-com:vml" Requires="v">
                    <p:oleObj spid="_x0000_s22940" r:id="rId56" imgW="14046200" imgH="7315200" progId="Equation.3">
                      <p:embed/>
                    </p:oleObj>
                  </mc:Choice>
                  <mc:Fallback>
                    <p:oleObj r:id="rId56" imgW="14046200" imgH="7315200" progId="Equation.3">
                      <p:embed/>
                      <p:pic>
                        <p:nvPicPr>
                          <p:cNvPr id="0" name="对象 22747"/>
                          <p:cNvPicPr>
                            <a:picLocks noChangeArrowheads="1"/>
                          </p:cNvPicPr>
                          <p:nvPr/>
                        </p:nvPicPr>
                        <p:blipFill>
                          <a:blip r:embed="rId57">
                            <a:extLst>
                              <a:ext uri="{28A0092B-C50C-407E-A947-70E740481C1C}">
                                <a14:useLocalDpi xmlns:a14="http://schemas.microsoft.com/office/drawing/2010/main" val="0"/>
                              </a:ext>
                            </a:extLst>
                          </a:blip>
                          <a:srcRect/>
                          <a:stretch>
                            <a:fillRect/>
                          </a:stretch>
                        </p:blipFill>
                        <p:spPr bwMode="auto">
                          <a:xfrm>
                            <a:off x="2289" y="2938"/>
                            <a:ext cx="336" cy="148"/>
                          </a:xfrm>
                          <a:prstGeom prst="rect">
                            <a:avLst/>
                          </a:prstGeom>
                          <a:noFill/>
                          <a:ln>
                            <a:noFill/>
                          </a:ln>
                          <a:extLst>
                            <a:ext uri="{909E8E84-426E-40DD-AFC4-6F175D3DCCD1}">
                              <a14:hiddenFill xmlns:a14="http://schemas.microsoft.com/office/drawing/2010/main">
                                <a:solidFill>
                                  <a:srgbClr val="FFFFFF"/>
                                </a:solidFill>
                              </a14:hiddenFill>
                            </a:ext>
                            <a:ext uri="{91240B29-F687-4F45-9708-019B960494DF}">
                              <a14:hiddenLine xmlns:a14="http://schemas.microsoft.com/office/drawing/2010/main" w="38100">
                                <a:solidFill>
                                  <a:srgbClr val="000000"/>
                                </a:solidFill>
                                <a:miter lim="800000"/>
                                <a:headEnd/>
                                <a:tailEnd/>
                              </a14:hiddenLine>
                            </a:ext>
                          </a:extLst>
                        </p:spPr>
                      </p:pic>
                    </p:oleObj>
                  </mc:Fallback>
                </mc:AlternateContent>
              </a:graphicData>
            </a:graphic>
          </p:graphicFrame>
          <p:graphicFrame>
            <p:nvGraphicFramePr>
              <p:cNvPr id="22609" name="对象 22748">
                <a:extLst>
                  <a:ext uri="{FF2B5EF4-FFF2-40B4-BE49-F238E27FC236}">
                    <a16:creationId xmlns:a16="http://schemas.microsoft.com/office/drawing/2014/main" id="{A14DB816-8472-754F-9F2B-56CCD8690BD7}"/>
                  </a:ext>
                </a:extLst>
              </p:cNvPr>
              <p:cNvGraphicFramePr>
                <a:graphicFrameLocks/>
              </p:cNvGraphicFramePr>
              <p:nvPr/>
            </p:nvGraphicFramePr>
            <p:xfrm>
              <a:off x="2336" y="3612"/>
              <a:ext cx="361" cy="148"/>
            </p:xfrm>
            <a:graphic>
              <a:graphicData uri="http://schemas.openxmlformats.org/presentationml/2006/ole">
                <mc:AlternateContent xmlns:mc="http://schemas.openxmlformats.org/markup-compatibility/2006">
                  <mc:Choice xmlns:v="urn:schemas-microsoft-com:vml" Requires="v">
                    <p:oleObj spid="_x0000_s22941" r:id="rId58" imgW="14922500" imgH="7315200" progId="Equation.3">
                      <p:embed/>
                    </p:oleObj>
                  </mc:Choice>
                  <mc:Fallback>
                    <p:oleObj r:id="rId58" imgW="14922500" imgH="7315200" progId="Equation.3">
                      <p:embed/>
                      <p:pic>
                        <p:nvPicPr>
                          <p:cNvPr id="0" name="对象 22748"/>
                          <p:cNvPicPr>
                            <a:picLocks noChangeArrowheads="1"/>
                          </p:cNvPicPr>
                          <p:nvPr/>
                        </p:nvPicPr>
                        <p:blipFill>
                          <a:blip r:embed="rId59">
                            <a:extLst>
                              <a:ext uri="{28A0092B-C50C-407E-A947-70E740481C1C}">
                                <a14:useLocalDpi xmlns:a14="http://schemas.microsoft.com/office/drawing/2010/main" val="0"/>
                              </a:ext>
                            </a:extLst>
                          </a:blip>
                          <a:srcRect/>
                          <a:stretch>
                            <a:fillRect/>
                          </a:stretch>
                        </p:blipFill>
                        <p:spPr bwMode="auto">
                          <a:xfrm>
                            <a:off x="2336" y="3612"/>
                            <a:ext cx="361" cy="148"/>
                          </a:xfrm>
                          <a:prstGeom prst="rect">
                            <a:avLst/>
                          </a:prstGeom>
                          <a:noFill/>
                          <a:ln>
                            <a:noFill/>
                          </a:ln>
                          <a:extLst>
                            <a:ext uri="{909E8E84-426E-40DD-AFC4-6F175D3DCCD1}">
                              <a14:hiddenFill xmlns:a14="http://schemas.microsoft.com/office/drawing/2010/main">
                                <a:solidFill>
                                  <a:srgbClr val="FFFFFF"/>
                                </a:solidFill>
                              </a14:hiddenFill>
                            </a:ext>
                            <a:ext uri="{91240B29-F687-4F45-9708-019B960494DF}">
                              <a14:hiddenLine xmlns:a14="http://schemas.microsoft.com/office/drawing/2010/main" w="38100">
                                <a:solidFill>
                                  <a:srgbClr val="000000"/>
                                </a:solidFill>
                                <a:miter lim="800000"/>
                                <a:headEnd/>
                                <a:tailEnd/>
                              </a14:hiddenLine>
                            </a:ext>
                          </a:extLst>
                        </p:spPr>
                      </p:pic>
                    </p:oleObj>
                  </mc:Fallback>
                </mc:AlternateContent>
              </a:graphicData>
            </a:graphic>
          </p:graphicFrame>
          <p:graphicFrame>
            <p:nvGraphicFramePr>
              <p:cNvPr id="22610" name="对象 22749">
                <a:extLst>
                  <a:ext uri="{FF2B5EF4-FFF2-40B4-BE49-F238E27FC236}">
                    <a16:creationId xmlns:a16="http://schemas.microsoft.com/office/drawing/2014/main" id="{A6A8D03C-187E-8D4C-88DE-1A689CFAFCB9}"/>
                  </a:ext>
                </a:extLst>
              </p:cNvPr>
              <p:cNvGraphicFramePr>
                <a:graphicFrameLocks/>
              </p:cNvGraphicFramePr>
              <p:nvPr/>
            </p:nvGraphicFramePr>
            <p:xfrm>
              <a:off x="2298" y="3260"/>
              <a:ext cx="371" cy="148"/>
            </p:xfrm>
            <a:graphic>
              <a:graphicData uri="http://schemas.openxmlformats.org/presentationml/2006/ole">
                <mc:AlternateContent xmlns:mc="http://schemas.openxmlformats.org/markup-compatibility/2006">
                  <mc:Choice xmlns:v="urn:schemas-microsoft-com:vml" Requires="v">
                    <p:oleObj spid="_x0000_s22942" r:id="rId60" imgW="15214600" imgH="7315200" progId="Equation.3">
                      <p:embed/>
                    </p:oleObj>
                  </mc:Choice>
                  <mc:Fallback>
                    <p:oleObj r:id="rId60" imgW="15214600" imgH="7315200" progId="Equation.3">
                      <p:embed/>
                      <p:pic>
                        <p:nvPicPr>
                          <p:cNvPr id="0" name="对象 22749"/>
                          <p:cNvPicPr>
                            <a:picLocks noChangeArrowheads="1"/>
                          </p:cNvPicPr>
                          <p:nvPr/>
                        </p:nvPicPr>
                        <p:blipFill>
                          <a:blip r:embed="rId61">
                            <a:extLst>
                              <a:ext uri="{28A0092B-C50C-407E-A947-70E740481C1C}">
                                <a14:useLocalDpi xmlns:a14="http://schemas.microsoft.com/office/drawing/2010/main" val="0"/>
                              </a:ext>
                            </a:extLst>
                          </a:blip>
                          <a:srcRect/>
                          <a:stretch>
                            <a:fillRect/>
                          </a:stretch>
                        </p:blipFill>
                        <p:spPr bwMode="auto">
                          <a:xfrm>
                            <a:off x="2298" y="3260"/>
                            <a:ext cx="371" cy="148"/>
                          </a:xfrm>
                          <a:prstGeom prst="rect">
                            <a:avLst/>
                          </a:prstGeom>
                          <a:noFill/>
                          <a:ln>
                            <a:noFill/>
                          </a:ln>
                          <a:extLst>
                            <a:ext uri="{909E8E84-426E-40DD-AFC4-6F175D3DCCD1}">
                              <a14:hiddenFill xmlns:a14="http://schemas.microsoft.com/office/drawing/2010/main">
                                <a:solidFill>
                                  <a:srgbClr val="FFFFFF"/>
                                </a:solidFill>
                              </a14:hiddenFill>
                            </a:ext>
                            <a:ext uri="{91240B29-F687-4F45-9708-019B960494DF}">
                              <a14:hiddenLine xmlns:a14="http://schemas.microsoft.com/office/drawing/2010/main" w="38100">
                                <a:solidFill>
                                  <a:srgbClr val="000000"/>
                                </a:solidFill>
                                <a:miter lim="800000"/>
                                <a:headEnd/>
                                <a:tailEnd/>
                              </a14:hiddenLine>
                            </a:ext>
                          </a:extLst>
                        </p:spPr>
                      </p:pic>
                    </p:oleObj>
                  </mc:Fallback>
                </mc:AlternateContent>
              </a:graphicData>
            </a:graphic>
          </p:graphicFrame>
        </p:grpSp>
        <p:grpSp>
          <p:nvGrpSpPr>
            <p:cNvPr id="22600" name="组合 22750">
              <a:extLst>
                <a:ext uri="{FF2B5EF4-FFF2-40B4-BE49-F238E27FC236}">
                  <a16:creationId xmlns:a16="http://schemas.microsoft.com/office/drawing/2014/main" id="{13956B17-CAE7-5A44-82FB-97D44C459FD0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663" y="1190"/>
              <a:ext cx="485" cy="2418"/>
              <a:chOff x="4680" y="10332"/>
              <a:chExt cx="555" cy="3459"/>
            </a:xfrm>
          </p:grpSpPr>
          <p:graphicFrame>
            <p:nvGraphicFramePr>
              <p:cNvPr id="22601" name="对象 22751">
                <a:extLst>
                  <a:ext uri="{FF2B5EF4-FFF2-40B4-BE49-F238E27FC236}">
                    <a16:creationId xmlns:a16="http://schemas.microsoft.com/office/drawing/2014/main" id="{D3A66F07-82B2-CF42-B00C-94E085EC46E7}"/>
                  </a:ext>
                </a:extLst>
              </p:cNvPr>
              <p:cNvGraphicFramePr>
                <a:graphicFrameLocks/>
              </p:cNvGraphicFramePr>
              <p:nvPr/>
            </p:nvGraphicFramePr>
            <p:xfrm>
              <a:off x="4680" y="10332"/>
              <a:ext cx="555" cy="1275"/>
            </p:xfrm>
            <a:graphic>
              <a:graphicData uri="http://schemas.openxmlformats.org/presentationml/2006/ole">
                <mc:AlternateContent xmlns:mc="http://schemas.openxmlformats.org/markup-compatibility/2006">
                  <mc:Choice xmlns:v="urn:schemas-microsoft-com:vml" Requires="v">
                    <p:oleObj spid="_x0000_s22943" r:id="rId62" imgW="21069300" imgH="50609500" progId="Equation.3">
                      <p:embed/>
                    </p:oleObj>
                  </mc:Choice>
                  <mc:Fallback>
                    <p:oleObj r:id="rId62" imgW="21069300" imgH="50609500" progId="Equation.3">
                      <p:embed/>
                      <p:pic>
                        <p:nvPicPr>
                          <p:cNvPr id="0" name="对象 22751"/>
                          <p:cNvPicPr>
                            <a:picLocks noChangeArrowheads="1"/>
                          </p:cNvPicPr>
                          <p:nvPr/>
                        </p:nvPicPr>
                        <p:blipFill>
                          <a:blip r:embed="rId63">
                            <a:extLst>
                              <a:ext uri="{28A0092B-C50C-407E-A947-70E740481C1C}">
                                <a14:useLocalDpi xmlns:a14="http://schemas.microsoft.com/office/drawing/2010/main" val="0"/>
                              </a:ext>
                            </a:extLst>
                          </a:blip>
                          <a:srcRect/>
                          <a:stretch>
                            <a:fillRect/>
                          </a:stretch>
                        </p:blipFill>
                        <p:spPr bwMode="auto">
                          <a:xfrm>
                            <a:off x="4680" y="10332"/>
                            <a:ext cx="555" cy="1275"/>
                          </a:xfrm>
                          <a:prstGeom prst="rect">
                            <a:avLst/>
                          </a:prstGeom>
                          <a:noFill/>
                          <a:ln>
                            <a:noFill/>
                          </a:ln>
                          <a:extLst>
                            <a:ext uri="{909E8E84-426E-40DD-AFC4-6F175D3DCCD1}">
                              <a14:hiddenFill xmlns:a14="http://schemas.microsoft.com/office/drawing/2010/main">
                                <a:solidFill>
                                  <a:srgbClr val="FFFFFF"/>
                                </a:solidFill>
                              </a14:hiddenFill>
                            </a:ext>
                            <a:ext uri="{91240B29-F687-4F45-9708-019B960494DF}">
                              <a14:hiddenLine xmlns:a14="http://schemas.microsoft.com/office/drawing/2010/main" w="38100">
                                <a:solidFill>
                                  <a:srgbClr val="000000"/>
                                </a:solidFill>
                                <a:miter lim="800000"/>
                                <a:headEnd/>
                                <a:tailEnd/>
                              </a14:hiddenLine>
                            </a:ext>
                          </a:extLst>
                        </p:spPr>
                      </p:pic>
                    </p:oleObj>
                  </mc:Fallback>
                </mc:AlternateContent>
              </a:graphicData>
            </a:graphic>
          </p:graphicFrame>
          <p:graphicFrame>
            <p:nvGraphicFramePr>
              <p:cNvPr id="22602" name="对象 22752">
                <a:extLst>
                  <a:ext uri="{FF2B5EF4-FFF2-40B4-BE49-F238E27FC236}">
                    <a16:creationId xmlns:a16="http://schemas.microsoft.com/office/drawing/2014/main" id="{36BC5881-FE6F-C245-81DF-A64A68B00FF6}"/>
                  </a:ext>
                </a:extLst>
              </p:cNvPr>
              <p:cNvGraphicFramePr>
                <a:graphicFrameLocks/>
              </p:cNvGraphicFramePr>
              <p:nvPr/>
            </p:nvGraphicFramePr>
            <p:xfrm>
              <a:off x="4680" y="12516"/>
              <a:ext cx="555" cy="1275"/>
            </p:xfrm>
            <a:graphic>
              <a:graphicData uri="http://schemas.openxmlformats.org/presentationml/2006/ole">
                <mc:AlternateContent xmlns:mc="http://schemas.openxmlformats.org/markup-compatibility/2006">
                  <mc:Choice xmlns:v="urn:schemas-microsoft-com:vml" Requires="v">
                    <p:oleObj spid="_x0000_s22944" r:id="rId64" imgW="21069300" imgH="50609500" progId="Equation.3">
                      <p:embed/>
                    </p:oleObj>
                  </mc:Choice>
                  <mc:Fallback>
                    <p:oleObj r:id="rId64" imgW="21069300" imgH="50609500" progId="Equation.3">
                      <p:embed/>
                      <p:pic>
                        <p:nvPicPr>
                          <p:cNvPr id="0" name="对象 22752"/>
                          <p:cNvPicPr>
                            <a:picLocks noChangeArrowheads="1"/>
                          </p:cNvPicPr>
                          <p:nvPr/>
                        </p:nvPicPr>
                        <p:blipFill>
                          <a:blip r:embed="rId63">
                            <a:extLst>
                              <a:ext uri="{28A0092B-C50C-407E-A947-70E740481C1C}">
                                <a14:useLocalDpi xmlns:a14="http://schemas.microsoft.com/office/drawing/2010/main" val="0"/>
                              </a:ext>
                            </a:extLst>
                          </a:blip>
                          <a:srcRect/>
                          <a:stretch>
                            <a:fillRect/>
                          </a:stretch>
                        </p:blipFill>
                        <p:spPr bwMode="auto">
                          <a:xfrm>
                            <a:off x="4680" y="12516"/>
                            <a:ext cx="555" cy="1275"/>
                          </a:xfrm>
                          <a:prstGeom prst="rect">
                            <a:avLst/>
                          </a:prstGeom>
                          <a:noFill/>
                          <a:ln>
                            <a:noFill/>
                          </a:ln>
                          <a:extLst>
                            <a:ext uri="{909E8E84-426E-40DD-AFC4-6F175D3DCCD1}">
                              <a14:hiddenFill xmlns:a14="http://schemas.microsoft.com/office/drawing/2010/main">
                                <a:solidFill>
                                  <a:srgbClr val="FFFFFF"/>
                                </a:solidFill>
                              </a14:hiddenFill>
                            </a:ext>
                            <a:ext uri="{91240B29-F687-4F45-9708-019B960494DF}">
                              <a14:hiddenLine xmlns:a14="http://schemas.microsoft.com/office/drawing/2010/main" w="38100">
                                <a:solidFill>
                                  <a:srgbClr val="000000"/>
                                </a:solidFill>
                                <a:miter lim="800000"/>
                                <a:headEnd/>
                                <a:tailEnd/>
                              </a14:hiddenLine>
                            </a:ext>
                          </a:extLst>
                        </p:spPr>
                      </p:pic>
                    </p:oleObj>
                  </mc:Fallback>
                </mc:AlternateContent>
              </a:graphicData>
            </a:graphic>
          </p:graphicFrame>
        </p:grp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25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7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227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矩形 196609">
            <a:extLst>
              <a:ext uri="{FF2B5EF4-FFF2-40B4-BE49-F238E27FC236}">
                <a16:creationId xmlns:a16="http://schemas.microsoft.com/office/drawing/2014/main" id="{C42AB29A-D26D-184F-BA22-7A21D5805DA3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1000" y="457200"/>
            <a:ext cx="7772400" cy="685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469900" indent="-4699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20000"/>
              </a:spcBef>
              <a:buClr>
                <a:schemeClr val="accent2"/>
              </a:buClr>
              <a:buFont typeface="Wingdings" pitchFamily="2" charset="2"/>
              <a:buNone/>
            </a:pPr>
            <a:r>
              <a:rPr lang="zh-CN" altLang="en-US" sz="3000" b="1">
                <a:latin typeface="Verdana" panose="020B0604030504040204" pitchFamily="34" charset="0"/>
                <a:ea typeface="黑体" panose="02010609060101010101" pitchFamily="49" charset="-122"/>
              </a:rPr>
              <a:t>分解后的运算量：</a:t>
            </a:r>
          </a:p>
        </p:txBody>
      </p:sp>
      <p:graphicFrame>
        <p:nvGraphicFramePr>
          <p:cNvPr id="196647" name="表格 196646">
            <a:extLst>
              <a:ext uri="{FF2B5EF4-FFF2-40B4-BE49-F238E27FC236}">
                <a16:creationId xmlns:a16="http://schemas.microsoft.com/office/drawing/2014/main" id="{71254800-E1C6-2B40-8E6D-51EB70FB9101}"/>
              </a:ext>
            </a:extLst>
          </p:cNvPr>
          <p:cNvGraphicFramePr>
            <a:graphicFrameLocks noGrp="1"/>
          </p:cNvGraphicFramePr>
          <p:nvPr/>
        </p:nvGraphicFramePr>
        <p:xfrm>
          <a:off x="381000" y="1219200"/>
          <a:ext cx="7772400" cy="4572001"/>
        </p:xfrm>
        <a:graphic>
          <a:graphicData uri="http://schemas.openxmlformats.org/drawingml/2006/table">
            <a:tbl>
              <a:tblPr/>
              <a:tblGrid>
                <a:gridCol w="2779713">
                  <a:extLst>
                    <a:ext uri="{9D8B030D-6E8A-4147-A177-3AD203B41FA5}">
                      <a16:colId xmlns:a16="http://schemas.microsoft.com/office/drawing/2014/main" val="1131602484"/>
                    </a:ext>
                  </a:extLst>
                </a:gridCol>
                <a:gridCol w="2325687">
                  <a:extLst>
                    <a:ext uri="{9D8B030D-6E8A-4147-A177-3AD203B41FA5}">
                      <a16:colId xmlns:a16="http://schemas.microsoft.com/office/drawing/2014/main" val="3387667862"/>
                    </a:ext>
                  </a:extLst>
                </a:gridCol>
                <a:gridCol w="2667000">
                  <a:extLst>
                    <a:ext uri="{9D8B030D-6E8A-4147-A177-3AD203B41FA5}">
                      <a16:colId xmlns:a16="http://schemas.microsoft.com/office/drawing/2014/main" val="3559535485"/>
                    </a:ext>
                  </a:extLst>
                </a:gridCol>
              </a:tblGrid>
              <a:tr h="650875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accent2"/>
                        </a:buClr>
                        <a:buFont typeface="Wingdings" pitchFamily="2" charset="2"/>
                        <a:defRPr sz="2600" b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黑体" panose="02010609060101010101" pitchFamily="49" charset="-122"/>
                        </a:defRPr>
                      </a:lvl1pPr>
                      <a:lvl2pPr marL="908050" indent="-434975">
                        <a:spcBef>
                          <a:spcPct val="20000"/>
                        </a:spcBef>
                        <a:buClr>
                          <a:schemeClr val="accent2"/>
                        </a:buClr>
                        <a:buFont typeface="Wingdings" pitchFamily="2" charset="2"/>
                        <a:defRPr sz="2200" b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黑体" panose="02010609060101010101" pitchFamily="49" charset="-122"/>
                        </a:defRPr>
                      </a:lvl2pPr>
                      <a:lvl3pPr marL="1304925" indent="-393700">
                        <a:spcBef>
                          <a:spcPct val="20000"/>
                        </a:spcBef>
                        <a:buClr>
                          <a:schemeClr val="accent2"/>
                        </a:buClr>
                        <a:buFont typeface="Wingdings" pitchFamily="2" charset="2"/>
                        <a:defRPr sz="2100" b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黑体" panose="02010609060101010101" pitchFamily="49" charset="-122"/>
                        </a:defRPr>
                      </a:lvl3pPr>
                      <a:lvl4pPr marL="1693863" indent="-387350">
                        <a:spcBef>
                          <a:spcPct val="20000"/>
                        </a:spcBef>
                        <a:buClr>
                          <a:schemeClr val="accent2"/>
                        </a:buClr>
                        <a:buFont typeface="Wingdings" pitchFamily="2" charset="2"/>
                        <a:defRPr b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黑体" panose="02010609060101010101" pitchFamily="49" charset="-122"/>
                        </a:defRPr>
                      </a:lvl4pPr>
                      <a:lvl5pPr marL="2093913" indent="-398463">
                        <a:spcBef>
                          <a:spcPct val="25000"/>
                        </a:spcBef>
                        <a:buClr>
                          <a:schemeClr val="accent2"/>
                        </a:buClr>
                        <a:buFont typeface="Wingdings" pitchFamily="2" charset="2"/>
                        <a:defRPr b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黑体" panose="02010609060101010101" pitchFamily="49" charset="-122"/>
                        </a:defRPr>
                      </a:lvl5pPr>
                      <a:lvl6pPr marL="2551113" indent="-398463" eaLnBrk="0" fontAlgn="base" hangingPunct="0">
                        <a:spcBef>
                          <a:spcPct val="25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Font typeface="Wingdings" pitchFamily="2" charset="2"/>
                        <a:defRPr b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黑体" panose="02010609060101010101" pitchFamily="49" charset="-122"/>
                        </a:defRPr>
                      </a:lvl6pPr>
                      <a:lvl7pPr marL="3008313" indent="-398463" eaLnBrk="0" fontAlgn="base" hangingPunct="0">
                        <a:spcBef>
                          <a:spcPct val="25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Font typeface="Wingdings" pitchFamily="2" charset="2"/>
                        <a:defRPr b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黑体" panose="02010609060101010101" pitchFamily="49" charset="-122"/>
                        </a:defRPr>
                      </a:lvl7pPr>
                      <a:lvl8pPr marL="3465513" indent="-398463" eaLnBrk="0" fontAlgn="base" hangingPunct="0">
                        <a:spcBef>
                          <a:spcPct val="25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Font typeface="Wingdings" pitchFamily="2" charset="2"/>
                        <a:defRPr b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黑体" panose="02010609060101010101" pitchFamily="49" charset="-122"/>
                        </a:defRPr>
                      </a:lvl8pPr>
                      <a:lvl9pPr marL="3922713" indent="-398463" eaLnBrk="0" fontAlgn="base" hangingPunct="0">
                        <a:spcBef>
                          <a:spcPct val="25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Font typeface="Wingdings" pitchFamily="2" charset="2"/>
                        <a:defRPr b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黑体" panose="02010609060101010101" pitchFamily="49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endParaRPr kumimoji="0" lang="zh-CN" altLang="en-US" sz="26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Verdana" panose="020B0604030504040204" pitchFamily="34" charset="0"/>
                        <a:ea typeface="黑体" panose="02010609060101010101" pitchFamily="49" charset="-122"/>
                      </a:endParaRPr>
                    </a:p>
                  </a:txBody>
                  <a:tcPr marT="45717" marB="45717" horzOverflow="overflow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accent2"/>
                        </a:buClr>
                        <a:buFont typeface="Wingdings" pitchFamily="2" charset="2"/>
                        <a:defRPr sz="2600" b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黑体" panose="02010609060101010101" pitchFamily="49" charset="-122"/>
                        </a:defRPr>
                      </a:lvl1pPr>
                      <a:lvl2pPr marL="908050" indent="-434975">
                        <a:spcBef>
                          <a:spcPct val="20000"/>
                        </a:spcBef>
                        <a:buClr>
                          <a:schemeClr val="accent2"/>
                        </a:buClr>
                        <a:buFont typeface="Wingdings" pitchFamily="2" charset="2"/>
                        <a:defRPr sz="2200" b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黑体" panose="02010609060101010101" pitchFamily="49" charset="-122"/>
                        </a:defRPr>
                      </a:lvl2pPr>
                      <a:lvl3pPr marL="1304925" indent="-393700">
                        <a:spcBef>
                          <a:spcPct val="20000"/>
                        </a:spcBef>
                        <a:buClr>
                          <a:schemeClr val="accent2"/>
                        </a:buClr>
                        <a:buFont typeface="Wingdings" pitchFamily="2" charset="2"/>
                        <a:defRPr sz="2100" b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黑体" panose="02010609060101010101" pitchFamily="49" charset="-122"/>
                        </a:defRPr>
                      </a:lvl3pPr>
                      <a:lvl4pPr marL="1693863" indent="-387350">
                        <a:spcBef>
                          <a:spcPct val="20000"/>
                        </a:spcBef>
                        <a:buClr>
                          <a:schemeClr val="accent2"/>
                        </a:buClr>
                        <a:buFont typeface="Wingdings" pitchFamily="2" charset="2"/>
                        <a:defRPr b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黑体" panose="02010609060101010101" pitchFamily="49" charset="-122"/>
                        </a:defRPr>
                      </a:lvl4pPr>
                      <a:lvl5pPr marL="2093913" indent="-398463">
                        <a:spcBef>
                          <a:spcPct val="25000"/>
                        </a:spcBef>
                        <a:buClr>
                          <a:schemeClr val="accent2"/>
                        </a:buClr>
                        <a:buFont typeface="Wingdings" pitchFamily="2" charset="2"/>
                        <a:defRPr b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黑体" panose="02010609060101010101" pitchFamily="49" charset="-122"/>
                        </a:defRPr>
                      </a:lvl5pPr>
                      <a:lvl6pPr marL="2551113" indent="-398463" eaLnBrk="0" fontAlgn="base" hangingPunct="0">
                        <a:spcBef>
                          <a:spcPct val="25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Font typeface="Wingdings" pitchFamily="2" charset="2"/>
                        <a:defRPr b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黑体" panose="02010609060101010101" pitchFamily="49" charset="-122"/>
                        </a:defRPr>
                      </a:lvl6pPr>
                      <a:lvl7pPr marL="3008313" indent="-398463" eaLnBrk="0" fontAlgn="base" hangingPunct="0">
                        <a:spcBef>
                          <a:spcPct val="25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Font typeface="Wingdings" pitchFamily="2" charset="2"/>
                        <a:defRPr b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黑体" panose="02010609060101010101" pitchFamily="49" charset="-122"/>
                        </a:defRPr>
                      </a:lvl7pPr>
                      <a:lvl8pPr marL="3465513" indent="-398463" eaLnBrk="0" fontAlgn="base" hangingPunct="0">
                        <a:spcBef>
                          <a:spcPct val="25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Font typeface="Wingdings" pitchFamily="2" charset="2"/>
                        <a:defRPr b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黑体" panose="02010609060101010101" pitchFamily="49" charset="-122"/>
                        </a:defRPr>
                      </a:lvl8pPr>
                      <a:lvl9pPr marL="3922713" indent="-398463" eaLnBrk="0" fontAlgn="base" hangingPunct="0">
                        <a:spcBef>
                          <a:spcPct val="25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Font typeface="Wingdings" pitchFamily="2" charset="2"/>
                        <a:defRPr b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黑体" panose="02010609060101010101" pitchFamily="49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zh-CN" altLang="en-US" sz="26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anose="020B0604030504040204" pitchFamily="34" charset="0"/>
                          <a:ea typeface="黑体" panose="02010609060101010101" pitchFamily="49" charset="-122"/>
                        </a:rPr>
                        <a:t>复数乘法</a:t>
                      </a:r>
                    </a:p>
                  </a:txBody>
                  <a:tcPr marT="45717" marB="45717" horzOverflow="overflow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accent2"/>
                        </a:buClr>
                        <a:buFont typeface="Wingdings" pitchFamily="2" charset="2"/>
                        <a:defRPr sz="2600" b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黑体" panose="02010609060101010101" pitchFamily="49" charset="-122"/>
                        </a:defRPr>
                      </a:lvl1pPr>
                      <a:lvl2pPr marL="908050" indent="-434975">
                        <a:spcBef>
                          <a:spcPct val="20000"/>
                        </a:spcBef>
                        <a:buClr>
                          <a:schemeClr val="accent2"/>
                        </a:buClr>
                        <a:buFont typeface="Wingdings" pitchFamily="2" charset="2"/>
                        <a:defRPr sz="2200" b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黑体" panose="02010609060101010101" pitchFamily="49" charset="-122"/>
                        </a:defRPr>
                      </a:lvl2pPr>
                      <a:lvl3pPr marL="1304925" indent="-393700">
                        <a:spcBef>
                          <a:spcPct val="20000"/>
                        </a:spcBef>
                        <a:buClr>
                          <a:schemeClr val="accent2"/>
                        </a:buClr>
                        <a:buFont typeface="Wingdings" pitchFamily="2" charset="2"/>
                        <a:defRPr sz="2100" b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黑体" panose="02010609060101010101" pitchFamily="49" charset="-122"/>
                        </a:defRPr>
                      </a:lvl3pPr>
                      <a:lvl4pPr marL="1693863" indent="-387350">
                        <a:spcBef>
                          <a:spcPct val="20000"/>
                        </a:spcBef>
                        <a:buClr>
                          <a:schemeClr val="accent2"/>
                        </a:buClr>
                        <a:buFont typeface="Wingdings" pitchFamily="2" charset="2"/>
                        <a:defRPr b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黑体" panose="02010609060101010101" pitchFamily="49" charset="-122"/>
                        </a:defRPr>
                      </a:lvl4pPr>
                      <a:lvl5pPr marL="2093913" indent="-398463">
                        <a:spcBef>
                          <a:spcPct val="25000"/>
                        </a:spcBef>
                        <a:buClr>
                          <a:schemeClr val="accent2"/>
                        </a:buClr>
                        <a:buFont typeface="Wingdings" pitchFamily="2" charset="2"/>
                        <a:defRPr b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黑体" panose="02010609060101010101" pitchFamily="49" charset="-122"/>
                        </a:defRPr>
                      </a:lvl5pPr>
                      <a:lvl6pPr marL="2551113" indent="-398463" eaLnBrk="0" fontAlgn="base" hangingPunct="0">
                        <a:spcBef>
                          <a:spcPct val="25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Font typeface="Wingdings" pitchFamily="2" charset="2"/>
                        <a:defRPr b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黑体" panose="02010609060101010101" pitchFamily="49" charset="-122"/>
                        </a:defRPr>
                      </a:lvl6pPr>
                      <a:lvl7pPr marL="3008313" indent="-398463" eaLnBrk="0" fontAlgn="base" hangingPunct="0">
                        <a:spcBef>
                          <a:spcPct val="25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Font typeface="Wingdings" pitchFamily="2" charset="2"/>
                        <a:defRPr b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黑体" panose="02010609060101010101" pitchFamily="49" charset="-122"/>
                        </a:defRPr>
                      </a:lvl7pPr>
                      <a:lvl8pPr marL="3465513" indent="-398463" eaLnBrk="0" fontAlgn="base" hangingPunct="0">
                        <a:spcBef>
                          <a:spcPct val="25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Font typeface="Wingdings" pitchFamily="2" charset="2"/>
                        <a:defRPr b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黑体" panose="02010609060101010101" pitchFamily="49" charset="-122"/>
                        </a:defRPr>
                      </a:lvl8pPr>
                      <a:lvl9pPr marL="3922713" indent="-398463" eaLnBrk="0" fontAlgn="base" hangingPunct="0">
                        <a:spcBef>
                          <a:spcPct val="25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Font typeface="Wingdings" pitchFamily="2" charset="2"/>
                        <a:defRPr b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黑体" panose="02010609060101010101" pitchFamily="49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zh-CN" altLang="en-US" sz="26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anose="020B0604030504040204" pitchFamily="34" charset="0"/>
                          <a:ea typeface="黑体" panose="02010609060101010101" pitchFamily="49" charset="-122"/>
                        </a:rPr>
                        <a:t>复数加法</a:t>
                      </a:r>
                    </a:p>
                  </a:txBody>
                  <a:tcPr marT="45717" marB="45717" horzOverflow="overflow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51221805"/>
                  </a:ext>
                </a:extLst>
              </a:tr>
              <a:tr h="652463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accent2"/>
                        </a:buClr>
                        <a:buFont typeface="Wingdings" pitchFamily="2" charset="2"/>
                        <a:defRPr sz="2600" b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黑体" panose="02010609060101010101" pitchFamily="49" charset="-122"/>
                        </a:defRPr>
                      </a:lvl1pPr>
                      <a:lvl2pPr marL="908050" indent="-434975">
                        <a:spcBef>
                          <a:spcPct val="20000"/>
                        </a:spcBef>
                        <a:buClr>
                          <a:schemeClr val="accent2"/>
                        </a:buClr>
                        <a:buFont typeface="Wingdings" pitchFamily="2" charset="2"/>
                        <a:defRPr sz="2200" b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黑体" panose="02010609060101010101" pitchFamily="49" charset="-122"/>
                        </a:defRPr>
                      </a:lvl2pPr>
                      <a:lvl3pPr marL="1304925" indent="-393700">
                        <a:spcBef>
                          <a:spcPct val="20000"/>
                        </a:spcBef>
                        <a:buClr>
                          <a:schemeClr val="accent2"/>
                        </a:buClr>
                        <a:buFont typeface="Wingdings" pitchFamily="2" charset="2"/>
                        <a:defRPr sz="2100" b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黑体" panose="02010609060101010101" pitchFamily="49" charset="-122"/>
                        </a:defRPr>
                      </a:lvl3pPr>
                      <a:lvl4pPr marL="1693863" indent="-387350">
                        <a:spcBef>
                          <a:spcPct val="20000"/>
                        </a:spcBef>
                        <a:buClr>
                          <a:schemeClr val="accent2"/>
                        </a:buClr>
                        <a:buFont typeface="Wingdings" pitchFamily="2" charset="2"/>
                        <a:defRPr b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黑体" panose="02010609060101010101" pitchFamily="49" charset="-122"/>
                        </a:defRPr>
                      </a:lvl4pPr>
                      <a:lvl5pPr marL="2093913" indent="-398463">
                        <a:spcBef>
                          <a:spcPct val="25000"/>
                        </a:spcBef>
                        <a:buClr>
                          <a:schemeClr val="accent2"/>
                        </a:buClr>
                        <a:buFont typeface="Wingdings" pitchFamily="2" charset="2"/>
                        <a:defRPr b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黑体" panose="02010609060101010101" pitchFamily="49" charset="-122"/>
                        </a:defRPr>
                      </a:lvl5pPr>
                      <a:lvl6pPr marL="2551113" indent="-398463" eaLnBrk="0" fontAlgn="base" hangingPunct="0">
                        <a:spcBef>
                          <a:spcPct val="25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Font typeface="Wingdings" pitchFamily="2" charset="2"/>
                        <a:defRPr b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黑体" panose="02010609060101010101" pitchFamily="49" charset="-122"/>
                        </a:defRPr>
                      </a:lvl6pPr>
                      <a:lvl7pPr marL="3008313" indent="-398463" eaLnBrk="0" fontAlgn="base" hangingPunct="0">
                        <a:spcBef>
                          <a:spcPct val="25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Font typeface="Wingdings" pitchFamily="2" charset="2"/>
                        <a:defRPr b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黑体" panose="02010609060101010101" pitchFamily="49" charset="-122"/>
                        </a:defRPr>
                      </a:lvl7pPr>
                      <a:lvl8pPr marL="3465513" indent="-398463" eaLnBrk="0" fontAlgn="base" hangingPunct="0">
                        <a:spcBef>
                          <a:spcPct val="25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Font typeface="Wingdings" pitchFamily="2" charset="2"/>
                        <a:defRPr b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黑体" panose="02010609060101010101" pitchFamily="49" charset="-122"/>
                        </a:defRPr>
                      </a:lvl8pPr>
                      <a:lvl9pPr marL="3922713" indent="-398463" eaLnBrk="0" fontAlgn="base" hangingPunct="0">
                        <a:spcBef>
                          <a:spcPct val="25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Font typeface="Wingdings" pitchFamily="2" charset="2"/>
                        <a:defRPr b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黑体" panose="02010609060101010101" pitchFamily="49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zh-CN" altLang="en-US" sz="26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anose="020B0604030504040204" pitchFamily="34" charset="0"/>
                          <a:ea typeface="黑体" panose="02010609060101010101" pitchFamily="49" charset="-122"/>
                        </a:rPr>
                        <a:t>一个</a:t>
                      </a:r>
                      <a:r>
                        <a:rPr kumimoji="0" lang="en-US" altLang="zh-CN" sz="26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anose="020B0604030504040204" pitchFamily="34" charset="0"/>
                          <a:ea typeface="黑体" panose="02010609060101010101" pitchFamily="49" charset="-122"/>
                        </a:rPr>
                        <a:t>N/2</a:t>
                      </a:r>
                      <a:r>
                        <a:rPr kumimoji="0" lang="zh-CN" altLang="en-US" sz="26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anose="020B0604030504040204" pitchFamily="34" charset="0"/>
                          <a:ea typeface="黑体" panose="02010609060101010101" pitchFamily="49" charset="-122"/>
                        </a:rPr>
                        <a:t>点</a:t>
                      </a:r>
                      <a:r>
                        <a:rPr kumimoji="0" lang="en-US" altLang="zh-CN" sz="26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anose="020B0604030504040204" pitchFamily="34" charset="0"/>
                          <a:ea typeface="黑体" panose="02010609060101010101" pitchFamily="49" charset="-122"/>
                        </a:rPr>
                        <a:t>DFT</a:t>
                      </a:r>
                      <a:endParaRPr kumimoji="0" lang="zh-CN" altLang="en-US" sz="26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Verdana" panose="020B0604030504040204" pitchFamily="34" charset="0"/>
                        <a:ea typeface="黑体" panose="02010609060101010101" pitchFamily="49" charset="-122"/>
                      </a:endParaRPr>
                    </a:p>
                  </a:txBody>
                  <a:tcPr marT="45717" marB="45717" horzOverflow="overflow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accent2"/>
                        </a:buClr>
                        <a:buFont typeface="Wingdings" pitchFamily="2" charset="2"/>
                        <a:defRPr sz="2600" b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黑体" panose="02010609060101010101" pitchFamily="49" charset="-122"/>
                        </a:defRPr>
                      </a:lvl1pPr>
                      <a:lvl2pPr marL="908050" indent="-434975">
                        <a:spcBef>
                          <a:spcPct val="20000"/>
                        </a:spcBef>
                        <a:buClr>
                          <a:schemeClr val="accent2"/>
                        </a:buClr>
                        <a:buFont typeface="Wingdings" pitchFamily="2" charset="2"/>
                        <a:defRPr sz="2200" b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黑体" panose="02010609060101010101" pitchFamily="49" charset="-122"/>
                        </a:defRPr>
                      </a:lvl2pPr>
                      <a:lvl3pPr marL="1304925" indent="-393700">
                        <a:spcBef>
                          <a:spcPct val="20000"/>
                        </a:spcBef>
                        <a:buClr>
                          <a:schemeClr val="accent2"/>
                        </a:buClr>
                        <a:buFont typeface="Wingdings" pitchFamily="2" charset="2"/>
                        <a:defRPr sz="2100" b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黑体" panose="02010609060101010101" pitchFamily="49" charset="-122"/>
                        </a:defRPr>
                      </a:lvl3pPr>
                      <a:lvl4pPr marL="1693863" indent="-387350">
                        <a:spcBef>
                          <a:spcPct val="20000"/>
                        </a:spcBef>
                        <a:buClr>
                          <a:schemeClr val="accent2"/>
                        </a:buClr>
                        <a:buFont typeface="Wingdings" pitchFamily="2" charset="2"/>
                        <a:defRPr b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黑体" panose="02010609060101010101" pitchFamily="49" charset="-122"/>
                        </a:defRPr>
                      </a:lvl4pPr>
                      <a:lvl5pPr marL="2093913" indent="-398463">
                        <a:spcBef>
                          <a:spcPct val="25000"/>
                        </a:spcBef>
                        <a:buClr>
                          <a:schemeClr val="accent2"/>
                        </a:buClr>
                        <a:buFont typeface="Wingdings" pitchFamily="2" charset="2"/>
                        <a:defRPr b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黑体" panose="02010609060101010101" pitchFamily="49" charset="-122"/>
                        </a:defRPr>
                      </a:lvl5pPr>
                      <a:lvl6pPr marL="2551113" indent="-398463" eaLnBrk="0" fontAlgn="base" hangingPunct="0">
                        <a:spcBef>
                          <a:spcPct val="25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Font typeface="Wingdings" pitchFamily="2" charset="2"/>
                        <a:defRPr b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黑体" panose="02010609060101010101" pitchFamily="49" charset="-122"/>
                        </a:defRPr>
                      </a:lvl6pPr>
                      <a:lvl7pPr marL="3008313" indent="-398463" eaLnBrk="0" fontAlgn="base" hangingPunct="0">
                        <a:spcBef>
                          <a:spcPct val="25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Font typeface="Wingdings" pitchFamily="2" charset="2"/>
                        <a:defRPr b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黑体" panose="02010609060101010101" pitchFamily="49" charset="-122"/>
                        </a:defRPr>
                      </a:lvl7pPr>
                      <a:lvl8pPr marL="3465513" indent="-398463" eaLnBrk="0" fontAlgn="base" hangingPunct="0">
                        <a:spcBef>
                          <a:spcPct val="25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Font typeface="Wingdings" pitchFamily="2" charset="2"/>
                        <a:defRPr b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黑体" panose="02010609060101010101" pitchFamily="49" charset="-122"/>
                        </a:defRPr>
                      </a:lvl8pPr>
                      <a:lvl9pPr marL="3922713" indent="-398463" eaLnBrk="0" fontAlgn="base" hangingPunct="0">
                        <a:spcBef>
                          <a:spcPct val="25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Font typeface="Wingdings" pitchFamily="2" charset="2"/>
                        <a:defRPr b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黑体" panose="02010609060101010101" pitchFamily="49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2600" b="1" i="0" u="none" strike="noStrike" cap="none" normalizeH="0" baseline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Verdana" panose="020B0604030504040204" pitchFamily="34" charset="0"/>
                          <a:ea typeface="黑体" panose="02010609060101010101" pitchFamily="49" charset="-122"/>
                        </a:rPr>
                        <a:t>(N/2)</a:t>
                      </a:r>
                      <a:r>
                        <a:rPr kumimoji="0" lang="en-US" altLang="zh-CN" sz="2600" b="1" i="0" u="none" strike="noStrike" cap="none" normalizeH="0" baseline="3000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Verdana" panose="020B0604030504040204" pitchFamily="34" charset="0"/>
                          <a:ea typeface="黑体" panose="02010609060101010101" pitchFamily="49" charset="-122"/>
                        </a:rPr>
                        <a:t>2</a:t>
                      </a:r>
                    </a:p>
                  </a:txBody>
                  <a:tcPr marT="45717" marB="45717" horzOverflow="overflow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accent2"/>
                        </a:buClr>
                        <a:buFont typeface="Wingdings" pitchFamily="2" charset="2"/>
                        <a:defRPr sz="2600" b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黑体" panose="02010609060101010101" pitchFamily="49" charset="-122"/>
                        </a:defRPr>
                      </a:lvl1pPr>
                      <a:lvl2pPr marL="908050" indent="-434975">
                        <a:spcBef>
                          <a:spcPct val="20000"/>
                        </a:spcBef>
                        <a:buClr>
                          <a:schemeClr val="accent2"/>
                        </a:buClr>
                        <a:buFont typeface="Wingdings" pitchFamily="2" charset="2"/>
                        <a:defRPr sz="2200" b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黑体" panose="02010609060101010101" pitchFamily="49" charset="-122"/>
                        </a:defRPr>
                      </a:lvl2pPr>
                      <a:lvl3pPr marL="1304925" indent="-393700">
                        <a:spcBef>
                          <a:spcPct val="20000"/>
                        </a:spcBef>
                        <a:buClr>
                          <a:schemeClr val="accent2"/>
                        </a:buClr>
                        <a:buFont typeface="Wingdings" pitchFamily="2" charset="2"/>
                        <a:defRPr sz="2100" b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黑体" panose="02010609060101010101" pitchFamily="49" charset="-122"/>
                        </a:defRPr>
                      </a:lvl3pPr>
                      <a:lvl4pPr marL="1693863" indent="-387350">
                        <a:spcBef>
                          <a:spcPct val="20000"/>
                        </a:spcBef>
                        <a:buClr>
                          <a:schemeClr val="accent2"/>
                        </a:buClr>
                        <a:buFont typeface="Wingdings" pitchFamily="2" charset="2"/>
                        <a:defRPr b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黑体" panose="02010609060101010101" pitchFamily="49" charset="-122"/>
                        </a:defRPr>
                      </a:lvl4pPr>
                      <a:lvl5pPr marL="2093913" indent="-398463">
                        <a:spcBef>
                          <a:spcPct val="25000"/>
                        </a:spcBef>
                        <a:buClr>
                          <a:schemeClr val="accent2"/>
                        </a:buClr>
                        <a:buFont typeface="Wingdings" pitchFamily="2" charset="2"/>
                        <a:defRPr b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黑体" panose="02010609060101010101" pitchFamily="49" charset="-122"/>
                        </a:defRPr>
                      </a:lvl5pPr>
                      <a:lvl6pPr marL="2551113" indent="-398463" eaLnBrk="0" fontAlgn="base" hangingPunct="0">
                        <a:spcBef>
                          <a:spcPct val="25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Font typeface="Wingdings" pitchFamily="2" charset="2"/>
                        <a:defRPr b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黑体" panose="02010609060101010101" pitchFamily="49" charset="-122"/>
                        </a:defRPr>
                      </a:lvl6pPr>
                      <a:lvl7pPr marL="3008313" indent="-398463" eaLnBrk="0" fontAlgn="base" hangingPunct="0">
                        <a:spcBef>
                          <a:spcPct val="25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Font typeface="Wingdings" pitchFamily="2" charset="2"/>
                        <a:defRPr b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黑体" panose="02010609060101010101" pitchFamily="49" charset="-122"/>
                        </a:defRPr>
                      </a:lvl7pPr>
                      <a:lvl8pPr marL="3465513" indent="-398463" eaLnBrk="0" fontAlgn="base" hangingPunct="0">
                        <a:spcBef>
                          <a:spcPct val="25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Font typeface="Wingdings" pitchFamily="2" charset="2"/>
                        <a:defRPr b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黑体" panose="02010609060101010101" pitchFamily="49" charset="-122"/>
                        </a:defRPr>
                      </a:lvl8pPr>
                      <a:lvl9pPr marL="3922713" indent="-398463" eaLnBrk="0" fontAlgn="base" hangingPunct="0">
                        <a:spcBef>
                          <a:spcPct val="25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Font typeface="Wingdings" pitchFamily="2" charset="2"/>
                        <a:defRPr b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黑体" panose="02010609060101010101" pitchFamily="49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26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anose="020B0604030504040204" pitchFamily="34" charset="0"/>
                          <a:ea typeface="黑体" panose="02010609060101010101" pitchFamily="49" charset="-122"/>
                        </a:rPr>
                        <a:t>N/2 (N/2 –1)</a:t>
                      </a:r>
                      <a:endParaRPr kumimoji="0" lang="zh-CN" altLang="en-US" sz="26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Verdana" panose="020B0604030504040204" pitchFamily="34" charset="0"/>
                        <a:ea typeface="黑体" panose="02010609060101010101" pitchFamily="49" charset="-122"/>
                      </a:endParaRPr>
                    </a:p>
                  </a:txBody>
                  <a:tcPr marT="45717" marB="45717" horzOverflow="overflow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63656766"/>
                  </a:ext>
                </a:extLst>
              </a:tr>
              <a:tr h="635000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accent2"/>
                        </a:buClr>
                        <a:buFont typeface="Wingdings" pitchFamily="2" charset="2"/>
                        <a:defRPr sz="2600" b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黑体" panose="02010609060101010101" pitchFamily="49" charset="-122"/>
                        </a:defRPr>
                      </a:lvl1pPr>
                      <a:lvl2pPr marL="908050" indent="-434975">
                        <a:spcBef>
                          <a:spcPct val="20000"/>
                        </a:spcBef>
                        <a:buClr>
                          <a:schemeClr val="accent2"/>
                        </a:buClr>
                        <a:buFont typeface="Wingdings" pitchFamily="2" charset="2"/>
                        <a:defRPr sz="2200" b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黑体" panose="02010609060101010101" pitchFamily="49" charset="-122"/>
                        </a:defRPr>
                      </a:lvl2pPr>
                      <a:lvl3pPr marL="1304925" indent="-393700">
                        <a:spcBef>
                          <a:spcPct val="20000"/>
                        </a:spcBef>
                        <a:buClr>
                          <a:schemeClr val="accent2"/>
                        </a:buClr>
                        <a:buFont typeface="Wingdings" pitchFamily="2" charset="2"/>
                        <a:defRPr sz="2100" b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黑体" panose="02010609060101010101" pitchFamily="49" charset="-122"/>
                        </a:defRPr>
                      </a:lvl3pPr>
                      <a:lvl4pPr marL="1693863" indent="-387350">
                        <a:spcBef>
                          <a:spcPct val="20000"/>
                        </a:spcBef>
                        <a:buClr>
                          <a:schemeClr val="accent2"/>
                        </a:buClr>
                        <a:buFont typeface="Wingdings" pitchFamily="2" charset="2"/>
                        <a:defRPr b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黑体" panose="02010609060101010101" pitchFamily="49" charset="-122"/>
                        </a:defRPr>
                      </a:lvl4pPr>
                      <a:lvl5pPr marL="2093913" indent="-398463">
                        <a:spcBef>
                          <a:spcPct val="25000"/>
                        </a:spcBef>
                        <a:buClr>
                          <a:schemeClr val="accent2"/>
                        </a:buClr>
                        <a:buFont typeface="Wingdings" pitchFamily="2" charset="2"/>
                        <a:defRPr b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黑体" panose="02010609060101010101" pitchFamily="49" charset="-122"/>
                        </a:defRPr>
                      </a:lvl5pPr>
                      <a:lvl6pPr marL="2551113" indent="-398463" eaLnBrk="0" fontAlgn="base" hangingPunct="0">
                        <a:spcBef>
                          <a:spcPct val="25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Font typeface="Wingdings" pitchFamily="2" charset="2"/>
                        <a:defRPr b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黑体" panose="02010609060101010101" pitchFamily="49" charset="-122"/>
                        </a:defRPr>
                      </a:lvl6pPr>
                      <a:lvl7pPr marL="3008313" indent="-398463" eaLnBrk="0" fontAlgn="base" hangingPunct="0">
                        <a:spcBef>
                          <a:spcPct val="25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Font typeface="Wingdings" pitchFamily="2" charset="2"/>
                        <a:defRPr b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黑体" panose="02010609060101010101" pitchFamily="49" charset="-122"/>
                        </a:defRPr>
                      </a:lvl7pPr>
                      <a:lvl8pPr marL="3465513" indent="-398463" eaLnBrk="0" fontAlgn="base" hangingPunct="0">
                        <a:spcBef>
                          <a:spcPct val="25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Font typeface="Wingdings" pitchFamily="2" charset="2"/>
                        <a:defRPr b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黑体" panose="02010609060101010101" pitchFamily="49" charset="-122"/>
                        </a:defRPr>
                      </a:lvl8pPr>
                      <a:lvl9pPr marL="3922713" indent="-398463" eaLnBrk="0" fontAlgn="base" hangingPunct="0">
                        <a:spcBef>
                          <a:spcPct val="25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Font typeface="Wingdings" pitchFamily="2" charset="2"/>
                        <a:defRPr b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黑体" panose="02010609060101010101" pitchFamily="49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zh-CN" altLang="en-US" sz="26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anose="020B0604030504040204" pitchFamily="34" charset="0"/>
                          <a:ea typeface="黑体" panose="02010609060101010101" pitchFamily="49" charset="-122"/>
                        </a:rPr>
                        <a:t>两个</a:t>
                      </a:r>
                      <a:r>
                        <a:rPr kumimoji="0" lang="en-US" altLang="zh-CN" sz="26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anose="020B0604030504040204" pitchFamily="34" charset="0"/>
                          <a:ea typeface="黑体" panose="02010609060101010101" pitchFamily="49" charset="-122"/>
                        </a:rPr>
                        <a:t>N/2</a:t>
                      </a:r>
                      <a:r>
                        <a:rPr kumimoji="0" lang="zh-CN" altLang="en-US" sz="26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anose="020B0604030504040204" pitchFamily="34" charset="0"/>
                          <a:ea typeface="黑体" panose="02010609060101010101" pitchFamily="49" charset="-122"/>
                        </a:rPr>
                        <a:t>点</a:t>
                      </a:r>
                      <a:r>
                        <a:rPr kumimoji="0" lang="en-US" altLang="zh-CN" sz="26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anose="020B0604030504040204" pitchFamily="34" charset="0"/>
                          <a:ea typeface="黑体" panose="02010609060101010101" pitchFamily="49" charset="-122"/>
                        </a:rPr>
                        <a:t>DFT</a:t>
                      </a:r>
                      <a:endParaRPr kumimoji="0" lang="zh-CN" altLang="en-US" sz="26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Verdana" panose="020B0604030504040204" pitchFamily="34" charset="0"/>
                        <a:ea typeface="黑体" panose="02010609060101010101" pitchFamily="49" charset="-122"/>
                      </a:endParaRPr>
                    </a:p>
                  </a:txBody>
                  <a:tcPr marT="45717" marB="45717" horzOverflow="overflow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accent2"/>
                        </a:buClr>
                        <a:buFont typeface="Wingdings" pitchFamily="2" charset="2"/>
                        <a:defRPr sz="2600" b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黑体" panose="02010609060101010101" pitchFamily="49" charset="-122"/>
                        </a:defRPr>
                      </a:lvl1pPr>
                      <a:lvl2pPr marL="908050" indent="-434975">
                        <a:spcBef>
                          <a:spcPct val="20000"/>
                        </a:spcBef>
                        <a:buClr>
                          <a:schemeClr val="accent2"/>
                        </a:buClr>
                        <a:buFont typeface="Wingdings" pitchFamily="2" charset="2"/>
                        <a:defRPr sz="2200" b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黑体" panose="02010609060101010101" pitchFamily="49" charset="-122"/>
                        </a:defRPr>
                      </a:lvl2pPr>
                      <a:lvl3pPr marL="1304925" indent="-393700">
                        <a:spcBef>
                          <a:spcPct val="20000"/>
                        </a:spcBef>
                        <a:buClr>
                          <a:schemeClr val="accent2"/>
                        </a:buClr>
                        <a:buFont typeface="Wingdings" pitchFamily="2" charset="2"/>
                        <a:defRPr sz="2100" b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黑体" panose="02010609060101010101" pitchFamily="49" charset="-122"/>
                        </a:defRPr>
                      </a:lvl3pPr>
                      <a:lvl4pPr marL="1693863" indent="-387350">
                        <a:spcBef>
                          <a:spcPct val="20000"/>
                        </a:spcBef>
                        <a:buClr>
                          <a:schemeClr val="accent2"/>
                        </a:buClr>
                        <a:buFont typeface="Wingdings" pitchFamily="2" charset="2"/>
                        <a:defRPr b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黑体" panose="02010609060101010101" pitchFamily="49" charset="-122"/>
                        </a:defRPr>
                      </a:lvl4pPr>
                      <a:lvl5pPr marL="2093913" indent="-398463">
                        <a:spcBef>
                          <a:spcPct val="25000"/>
                        </a:spcBef>
                        <a:buClr>
                          <a:schemeClr val="accent2"/>
                        </a:buClr>
                        <a:buFont typeface="Wingdings" pitchFamily="2" charset="2"/>
                        <a:defRPr b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黑体" panose="02010609060101010101" pitchFamily="49" charset="-122"/>
                        </a:defRPr>
                      </a:lvl5pPr>
                      <a:lvl6pPr marL="2551113" indent="-398463" eaLnBrk="0" fontAlgn="base" hangingPunct="0">
                        <a:spcBef>
                          <a:spcPct val="25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Font typeface="Wingdings" pitchFamily="2" charset="2"/>
                        <a:defRPr b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黑体" panose="02010609060101010101" pitchFamily="49" charset="-122"/>
                        </a:defRPr>
                      </a:lvl6pPr>
                      <a:lvl7pPr marL="3008313" indent="-398463" eaLnBrk="0" fontAlgn="base" hangingPunct="0">
                        <a:spcBef>
                          <a:spcPct val="25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Font typeface="Wingdings" pitchFamily="2" charset="2"/>
                        <a:defRPr b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黑体" panose="02010609060101010101" pitchFamily="49" charset="-122"/>
                        </a:defRPr>
                      </a:lvl7pPr>
                      <a:lvl8pPr marL="3465513" indent="-398463" eaLnBrk="0" fontAlgn="base" hangingPunct="0">
                        <a:spcBef>
                          <a:spcPct val="25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Font typeface="Wingdings" pitchFamily="2" charset="2"/>
                        <a:defRPr b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黑体" panose="02010609060101010101" pitchFamily="49" charset="-122"/>
                        </a:defRPr>
                      </a:lvl8pPr>
                      <a:lvl9pPr marL="3922713" indent="-398463" eaLnBrk="0" fontAlgn="base" hangingPunct="0">
                        <a:spcBef>
                          <a:spcPct val="25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Font typeface="Wingdings" pitchFamily="2" charset="2"/>
                        <a:defRPr b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黑体" panose="02010609060101010101" pitchFamily="49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2600" b="1" i="0" u="none" strike="noStrike" cap="none" normalizeH="0" baseline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Verdana" panose="020B0604030504040204" pitchFamily="34" charset="0"/>
                          <a:ea typeface="黑体" panose="02010609060101010101" pitchFamily="49" charset="-122"/>
                        </a:rPr>
                        <a:t>N</a:t>
                      </a:r>
                      <a:r>
                        <a:rPr kumimoji="0" lang="en-US" altLang="zh-CN" sz="2600" b="1" i="0" u="none" strike="noStrike" cap="none" normalizeH="0" baseline="3000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Verdana" panose="020B0604030504040204" pitchFamily="34" charset="0"/>
                          <a:ea typeface="黑体" panose="02010609060101010101" pitchFamily="49" charset="-122"/>
                        </a:rPr>
                        <a:t>2</a:t>
                      </a:r>
                      <a:r>
                        <a:rPr kumimoji="0" lang="en-US" altLang="zh-CN" sz="2600" b="1" i="0" u="none" strike="noStrike" cap="none" normalizeH="0" baseline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Verdana" panose="020B0604030504040204" pitchFamily="34" charset="0"/>
                          <a:ea typeface="黑体" panose="02010609060101010101" pitchFamily="49" charset="-122"/>
                        </a:rPr>
                        <a:t>/2</a:t>
                      </a:r>
                    </a:p>
                  </a:txBody>
                  <a:tcPr marT="45717" marB="45717" horzOverflow="overflow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accent2"/>
                        </a:buClr>
                        <a:buFont typeface="Wingdings" pitchFamily="2" charset="2"/>
                        <a:defRPr sz="2600" b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黑体" panose="02010609060101010101" pitchFamily="49" charset="-122"/>
                        </a:defRPr>
                      </a:lvl1pPr>
                      <a:lvl2pPr marL="908050" indent="-434975">
                        <a:spcBef>
                          <a:spcPct val="20000"/>
                        </a:spcBef>
                        <a:buClr>
                          <a:schemeClr val="accent2"/>
                        </a:buClr>
                        <a:buFont typeface="Wingdings" pitchFamily="2" charset="2"/>
                        <a:defRPr sz="2200" b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黑体" panose="02010609060101010101" pitchFamily="49" charset="-122"/>
                        </a:defRPr>
                      </a:lvl2pPr>
                      <a:lvl3pPr marL="1304925" indent="-393700">
                        <a:spcBef>
                          <a:spcPct val="20000"/>
                        </a:spcBef>
                        <a:buClr>
                          <a:schemeClr val="accent2"/>
                        </a:buClr>
                        <a:buFont typeface="Wingdings" pitchFamily="2" charset="2"/>
                        <a:defRPr sz="2100" b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黑体" panose="02010609060101010101" pitchFamily="49" charset="-122"/>
                        </a:defRPr>
                      </a:lvl3pPr>
                      <a:lvl4pPr marL="1693863" indent="-387350">
                        <a:spcBef>
                          <a:spcPct val="20000"/>
                        </a:spcBef>
                        <a:buClr>
                          <a:schemeClr val="accent2"/>
                        </a:buClr>
                        <a:buFont typeface="Wingdings" pitchFamily="2" charset="2"/>
                        <a:defRPr b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黑体" panose="02010609060101010101" pitchFamily="49" charset="-122"/>
                        </a:defRPr>
                      </a:lvl4pPr>
                      <a:lvl5pPr marL="2093913" indent="-398463">
                        <a:spcBef>
                          <a:spcPct val="25000"/>
                        </a:spcBef>
                        <a:buClr>
                          <a:schemeClr val="accent2"/>
                        </a:buClr>
                        <a:buFont typeface="Wingdings" pitchFamily="2" charset="2"/>
                        <a:defRPr b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黑体" panose="02010609060101010101" pitchFamily="49" charset="-122"/>
                        </a:defRPr>
                      </a:lvl5pPr>
                      <a:lvl6pPr marL="2551113" indent="-398463" eaLnBrk="0" fontAlgn="base" hangingPunct="0">
                        <a:spcBef>
                          <a:spcPct val="25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Font typeface="Wingdings" pitchFamily="2" charset="2"/>
                        <a:defRPr b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黑体" panose="02010609060101010101" pitchFamily="49" charset="-122"/>
                        </a:defRPr>
                      </a:lvl6pPr>
                      <a:lvl7pPr marL="3008313" indent="-398463" eaLnBrk="0" fontAlgn="base" hangingPunct="0">
                        <a:spcBef>
                          <a:spcPct val="25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Font typeface="Wingdings" pitchFamily="2" charset="2"/>
                        <a:defRPr b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黑体" panose="02010609060101010101" pitchFamily="49" charset="-122"/>
                        </a:defRPr>
                      </a:lvl7pPr>
                      <a:lvl8pPr marL="3465513" indent="-398463" eaLnBrk="0" fontAlgn="base" hangingPunct="0">
                        <a:spcBef>
                          <a:spcPct val="25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Font typeface="Wingdings" pitchFamily="2" charset="2"/>
                        <a:defRPr b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黑体" panose="02010609060101010101" pitchFamily="49" charset="-122"/>
                        </a:defRPr>
                      </a:lvl8pPr>
                      <a:lvl9pPr marL="3922713" indent="-398463" eaLnBrk="0" fontAlgn="base" hangingPunct="0">
                        <a:spcBef>
                          <a:spcPct val="25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Font typeface="Wingdings" pitchFamily="2" charset="2"/>
                        <a:defRPr b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黑体" panose="02010609060101010101" pitchFamily="49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26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anose="020B0604030504040204" pitchFamily="34" charset="0"/>
                          <a:ea typeface="黑体" panose="02010609060101010101" pitchFamily="49" charset="-122"/>
                        </a:rPr>
                        <a:t>N (N/2 –1)</a:t>
                      </a:r>
                      <a:endParaRPr kumimoji="0" lang="zh-CN" altLang="en-US" sz="26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Verdana" panose="020B0604030504040204" pitchFamily="34" charset="0"/>
                        <a:ea typeface="黑体" panose="02010609060101010101" pitchFamily="49" charset="-122"/>
                      </a:endParaRPr>
                    </a:p>
                  </a:txBody>
                  <a:tcPr marT="45717" marB="45717" horzOverflow="overflow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93634791"/>
                  </a:ext>
                </a:extLst>
              </a:tr>
              <a:tr h="635000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accent2"/>
                        </a:buClr>
                        <a:buFont typeface="Wingdings" pitchFamily="2" charset="2"/>
                        <a:defRPr sz="2600" b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黑体" panose="02010609060101010101" pitchFamily="49" charset="-122"/>
                        </a:defRPr>
                      </a:lvl1pPr>
                      <a:lvl2pPr marL="908050" indent="-434975">
                        <a:spcBef>
                          <a:spcPct val="20000"/>
                        </a:spcBef>
                        <a:buClr>
                          <a:schemeClr val="accent2"/>
                        </a:buClr>
                        <a:buFont typeface="Wingdings" pitchFamily="2" charset="2"/>
                        <a:defRPr sz="2200" b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黑体" panose="02010609060101010101" pitchFamily="49" charset="-122"/>
                        </a:defRPr>
                      </a:lvl2pPr>
                      <a:lvl3pPr marL="1304925" indent="-393700">
                        <a:spcBef>
                          <a:spcPct val="20000"/>
                        </a:spcBef>
                        <a:buClr>
                          <a:schemeClr val="accent2"/>
                        </a:buClr>
                        <a:buFont typeface="Wingdings" pitchFamily="2" charset="2"/>
                        <a:defRPr sz="2100" b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黑体" panose="02010609060101010101" pitchFamily="49" charset="-122"/>
                        </a:defRPr>
                      </a:lvl3pPr>
                      <a:lvl4pPr marL="1693863" indent="-387350">
                        <a:spcBef>
                          <a:spcPct val="20000"/>
                        </a:spcBef>
                        <a:buClr>
                          <a:schemeClr val="accent2"/>
                        </a:buClr>
                        <a:buFont typeface="Wingdings" pitchFamily="2" charset="2"/>
                        <a:defRPr b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黑体" panose="02010609060101010101" pitchFamily="49" charset="-122"/>
                        </a:defRPr>
                      </a:lvl4pPr>
                      <a:lvl5pPr marL="2093913" indent="-398463">
                        <a:spcBef>
                          <a:spcPct val="25000"/>
                        </a:spcBef>
                        <a:buClr>
                          <a:schemeClr val="accent2"/>
                        </a:buClr>
                        <a:buFont typeface="Wingdings" pitchFamily="2" charset="2"/>
                        <a:defRPr b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黑体" panose="02010609060101010101" pitchFamily="49" charset="-122"/>
                        </a:defRPr>
                      </a:lvl5pPr>
                      <a:lvl6pPr marL="2551113" indent="-398463" eaLnBrk="0" fontAlgn="base" hangingPunct="0">
                        <a:spcBef>
                          <a:spcPct val="25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Font typeface="Wingdings" pitchFamily="2" charset="2"/>
                        <a:defRPr b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黑体" panose="02010609060101010101" pitchFamily="49" charset="-122"/>
                        </a:defRPr>
                      </a:lvl6pPr>
                      <a:lvl7pPr marL="3008313" indent="-398463" eaLnBrk="0" fontAlgn="base" hangingPunct="0">
                        <a:spcBef>
                          <a:spcPct val="25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Font typeface="Wingdings" pitchFamily="2" charset="2"/>
                        <a:defRPr b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黑体" panose="02010609060101010101" pitchFamily="49" charset="-122"/>
                        </a:defRPr>
                      </a:lvl7pPr>
                      <a:lvl8pPr marL="3465513" indent="-398463" eaLnBrk="0" fontAlgn="base" hangingPunct="0">
                        <a:spcBef>
                          <a:spcPct val="25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Font typeface="Wingdings" pitchFamily="2" charset="2"/>
                        <a:defRPr b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黑体" panose="02010609060101010101" pitchFamily="49" charset="-122"/>
                        </a:defRPr>
                      </a:lvl8pPr>
                      <a:lvl9pPr marL="3922713" indent="-398463" eaLnBrk="0" fontAlgn="base" hangingPunct="0">
                        <a:spcBef>
                          <a:spcPct val="25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Font typeface="Wingdings" pitchFamily="2" charset="2"/>
                        <a:defRPr b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黑体" panose="02010609060101010101" pitchFamily="49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zh-CN" altLang="en-US" sz="26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anose="020B0604030504040204" pitchFamily="34" charset="0"/>
                          <a:ea typeface="黑体" panose="02010609060101010101" pitchFamily="49" charset="-122"/>
                        </a:rPr>
                        <a:t>一个蝶形</a:t>
                      </a:r>
                    </a:p>
                  </a:txBody>
                  <a:tcPr marT="45717" marB="45717" horzOverflow="overflow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accent2"/>
                        </a:buClr>
                        <a:buFont typeface="Wingdings" pitchFamily="2" charset="2"/>
                        <a:defRPr sz="2600" b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黑体" panose="02010609060101010101" pitchFamily="49" charset="-122"/>
                        </a:defRPr>
                      </a:lvl1pPr>
                      <a:lvl2pPr marL="908050" indent="-434975">
                        <a:spcBef>
                          <a:spcPct val="20000"/>
                        </a:spcBef>
                        <a:buClr>
                          <a:schemeClr val="accent2"/>
                        </a:buClr>
                        <a:buFont typeface="Wingdings" pitchFamily="2" charset="2"/>
                        <a:defRPr sz="2200" b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黑体" panose="02010609060101010101" pitchFamily="49" charset="-122"/>
                        </a:defRPr>
                      </a:lvl2pPr>
                      <a:lvl3pPr marL="1304925" indent="-393700">
                        <a:spcBef>
                          <a:spcPct val="20000"/>
                        </a:spcBef>
                        <a:buClr>
                          <a:schemeClr val="accent2"/>
                        </a:buClr>
                        <a:buFont typeface="Wingdings" pitchFamily="2" charset="2"/>
                        <a:defRPr sz="2100" b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黑体" panose="02010609060101010101" pitchFamily="49" charset="-122"/>
                        </a:defRPr>
                      </a:lvl3pPr>
                      <a:lvl4pPr marL="1693863" indent="-387350">
                        <a:spcBef>
                          <a:spcPct val="20000"/>
                        </a:spcBef>
                        <a:buClr>
                          <a:schemeClr val="accent2"/>
                        </a:buClr>
                        <a:buFont typeface="Wingdings" pitchFamily="2" charset="2"/>
                        <a:defRPr b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黑体" panose="02010609060101010101" pitchFamily="49" charset="-122"/>
                        </a:defRPr>
                      </a:lvl4pPr>
                      <a:lvl5pPr marL="2093913" indent="-398463">
                        <a:spcBef>
                          <a:spcPct val="25000"/>
                        </a:spcBef>
                        <a:buClr>
                          <a:schemeClr val="accent2"/>
                        </a:buClr>
                        <a:buFont typeface="Wingdings" pitchFamily="2" charset="2"/>
                        <a:defRPr b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黑体" panose="02010609060101010101" pitchFamily="49" charset="-122"/>
                        </a:defRPr>
                      </a:lvl5pPr>
                      <a:lvl6pPr marL="2551113" indent="-398463" eaLnBrk="0" fontAlgn="base" hangingPunct="0">
                        <a:spcBef>
                          <a:spcPct val="25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Font typeface="Wingdings" pitchFamily="2" charset="2"/>
                        <a:defRPr b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黑体" panose="02010609060101010101" pitchFamily="49" charset="-122"/>
                        </a:defRPr>
                      </a:lvl6pPr>
                      <a:lvl7pPr marL="3008313" indent="-398463" eaLnBrk="0" fontAlgn="base" hangingPunct="0">
                        <a:spcBef>
                          <a:spcPct val="25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Font typeface="Wingdings" pitchFamily="2" charset="2"/>
                        <a:defRPr b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黑体" panose="02010609060101010101" pitchFamily="49" charset="-122"/>
                        </a:defRPr>
                      </a:lvl7pPr>
                      <a:lvl8pPr marL="3465513" indent="-398463" eaLnBrk="0" fontAlgn="base" hangingPunct="0">
                        <a:spcBef>
                          <a:spcPct val="25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Font typeface="Wingdings" pitchFamily="2" charset="2"/>
                        <a:defRPr b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黑体" panose="02010609060101010101" pitchFamily="49" charset="-122"/>
                        </a:defRPr>
                      </a:lvl8pPr>
                      <a:lvl9pPr marL="3922713" indent="-398463" eaLnBrk="0" fontAlgn="base" hangingPunct="0">
                        <a:spcBef>
                          <a:spcPct val="25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Font typeface="Wingdings" pitchFamily="2" charset="2"/>
                        <a:defRPr b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黑体" panose="02010609060101010101" pitchFamily="49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26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anose="020B0604030504040204" pitchFamily="34" charset="0"/>
                          <a:ea typeface="黑体" panose="02010609060101010101" pitchFamily="49" charset="-122"/>
                        </a:rPr>
                        <a:t>1</a:t>
                      </a:r>
                      <a:endParaRPr kumimoji="0" lang="zh-CN" altLang="en-US" sz="26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Verdana" panose="020B0604030504040204" pitchFamily="34" charset="0"/>
                        <a:ea typeface="黑体" panose="02010609060101010101" pitchFamily="49" charset="-122"/>
                      </a:endParaRPr>
                    </a:p>
                  </a:txBody>
                  <a:tcPr marT="45717" marB="45717" horzOverflow="overflow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accent2"/>
                        </a:buClr>
                        <a:buFont typeface="Wingdings" pitchFamily="2" charset="2"/>
                        <a:defRPr sz="2600" b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黑体" panose="02010609060101010101" pitchFamily="49" charset="-122"/>
                        </a:defRPr>
                      </a:lvl1pPr>
                      <a:lvl2pPr marL="908050" indent="-434975">
                        <a:spcBef>
                          <a:spcPct val="20000"/>
                        </a:spcBef>
                        <a:buClr>
                          <a:schemeClr val="accent2"/>
                        </a:buClr>
                        <a:buFont typeface="Wingdings" pitchFamily="2" charset="2"/>
                        <a:defRPr sz="2200" b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黑体" panose="02010609060101010101" pitchFamily="49" charset="-122"/>
                        </a:defRPr>
                      </a:lvl2pPr>
                      <a:lvl3pPr marL="1304925" indent="-393700">
                        <a:spcBef>
                          <a:spcPct val="20000"/>
                        </a:spcBef>
                        <a:buClr>
                          <a:schemeClr val="accent2"/>
                        </a:buClr>
                        <a:buFont typeface="Wingdings" pitchFamily="2" charset="2"/>
                        <a:defRPr sz="2100" b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黑体" panose="02010609060101010101" pitchFamily="49" charset="-122"/>
                        </a:defRPr>
                      </a:lvl3pPr>
                      <a:lvl4pPr marL="1693863" indent="-387350">
                        <a:spcBef>
                          <a:spcPct val="20000"/>
                        </a:spcBef>
                        <a:buClr>
                          <a:schemeClr val="accent2"/>
                        </a:buClr>
                        <a:buFont typeface="Wingdings" pitchFamily="2" charset="2"/>
                        <a:defRPr b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黑体" panose="02010609060101010101" pitchFamily="49" charset="-122"/>
                        </a:defRPr>
                      </a:lvl4pPr>
                      <a:lvl5pPr marL="2093913" indent="-398463">
                        <a:spcBef>
                          <a:spcPct val="25000"/>
                        </a:spcBef>
                        <a:buClr>
                          <a:schemeClr val="accent2"/>
                        </a:buClr>
                        <a:buFont typeface="Wingdings" pitchFamily="2" charset="2"/>
                        <a:defRPr b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黑体" panose="02010609060101010101" pitchFamily="49" charset="-122"/>
                        </a:defRPr>
                      </a:lvl5pPr>
                      <a:lvl6pPr marL="2551113" indent="-398463" eaLnBrk="0" fontAlgn="base" hangingPunct="0">
                        <a:spcBef>
                          <a:spcPct val="25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Font typeface="Wingdings" pitchFamily="2" charset="2"/>
                        <a:defRPr b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黑体" panose="02010609060101010101" pitchFamily="49" charset="-122"/>
                        </a:defRPr>
                      </a:lvl6pPr>
                      <a:lvl7pPr marL="3008313" indent="-398463" eaLnBrk="0" fontAlgn="base" hangingPunct="0">
                        <a:spcBef>
                          <a:spcPct val="25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Font typeface="Wingdings" pitchFamily="2" charset="2"/>
                        <a:defRPr b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黑体" panose="02010609060101010101" pitchFamily="49" charset="-122"/>
                        </a:defRPr>
                      </a:lvl7pPr>
                      <a:lvl8pPr marL="3465513" indent="-398463" eaLnBrk="0" fontAlgn="base" hangingPunct="0">
                        <a:spcBef>
                          <a:spcPct val="25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Font typeface="Wingdings" pitchFamily="2" charset="2"/>
                        <a:defRPr b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黑体" panose="02010609060101010101" pitchFamily="49" charset="-122"/>
                        </a:defRPr>
                      </a:lvl8pPr>
                      <a:lvl9pPr marL="3922713" indent="-398463" eaLnBrk="0" fontAlgn="base" hangingPunct="0">
                        <a:spcBef>
                          <a:spcPct val="25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Font typeface="Wingdings" pitchFamily="2" charset="2"/>
                        <a:defRPr b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黑体" panose="02010609060101010101" pitchFamily="49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26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anose="020B0604030504040204" pitchFamily="34" charset="0"/>
                          <a:ea typeface="黑体" panose="02010609060101010101" pitchFamily="49" charset="-122"/>
                        </a:rPr>
                        <a:t>2</a:t>
                      </a:r>
                      <a:endParaRPr kumimoji="0" lang="zh-CN" altLang="en-US" sz="26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Verdana" panose="020B0604030504040204" pitchFamily="34" charset="0"/>
                        <a:ea typeface="黑体" panose="02010609060101010101" pitchFamily="49" charset="-122"/>
                      </a:endParaRPr>
                    </a:p>
                  </a:txBody>
                  <a:tcPr marT="45717" marB="45717" horzOverflow="overflow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87861376"/>
                  </a:ext>
                </a:extLst>
              </a:tr>
              <a:tr h="650875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accent2"/>
                        </a:buClr>
                        <a:buFont typeface="Wingdings" pitchFamily="2" charset="2"/>
                        <a:defRPr sz="2600" b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黑体" panose="02010609060101010101" pitchFamily="49" charset="-122"/>
                        </a:defRPr>
                      </a:lvl1pPr>
                      <a:lvl2pPr marL="908050" indent="-434975">
                        <a:spcBef>
                          <a:spcPct val="20000"/>
                        </a:spcBef>
                        <a:buClr>
                          <a:schemeClr val="accent2"/>
                        </a:buClr>
                        <a:buFont typeface="Wingdings" pitchFamily="2" charset="2"/>
                        <a:defRPr sz="2200" b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黑体" panose="02010609060101010101" pitchFamily="49" charset="-122"/>
                        </a:defRPr>
                      </a:lvl2pPr>
                      <a:lvl3pPr marL="1304925" indent="-393700">
                        <a:spcBef>
                          <a:spcPct val="20000"/>
                        </a:spcBef>
                        <a:buClr>
                          <a:schemeClr val="accent2"/>
                        </a:buClr>
                        <a:buFont typeface="Wingdings" pitchFamily="2" charset="2"/>
                        <a:defRPr sz="2100" b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黑体" panose="02010609060101010101" pitchFamily="49" charset="-122"/>
                        </a:defRPr>
                      </a:lvl3pPr>
                      <a:lvl4pPr marL="1693863" indent="-387350">
                        <a:spcBef>
                          <a:spcPct val="20000"/>
                        </a:spcBef>
                        <a:buClr>
                          <a:schemeClr val="accent2"/>
                        </a:buClr>
                        <a:buFont typeface="Wingdings" pitchFamily="2" charset="2"/>
                        <a:defRPr b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黑体" panose="02010609060101010101" pitchFamily="49" charset="-122"/>
                        </a:defRPr>
                      </a:lvl4pPr>
                      <a:lvl5pPr marL="2093913" indent="-398463">
                        <a:spcBef>
                          <a:spcPct val="25000"/>
                        </a:spcBef>
                        <a:buClr>
                          <a:schemeClr val="accent2"/>
                        </a:buClr>
                        <a:buFont typeface="Wingdings" pitchFamily="2" charset="2"/>
                        <a:defRPr b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黑体" panose="02010609060101010101" pitchFamily="49" charset="-122"/>
                        </a:defRPr>
                      </a:lvl5pPr>
                      <a:lvl6pPr marL="2551113" indent="-398463" eaLnBrk="0" fontAlgn="base" hangingPunct="0">
                        <a:spcBef>
                          <a:spcPct val="25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Font typeface="Wingdings" pitchFamily="2" charset="2"/>
                        <a:defRPr b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黑体" panose="02010609060101010101" pitchFamily="49" charset="-122"/>
                        </a:defRPr>
                      </a:lvl6pPr>
                      <a:lvl7pPr marL="3008313" indent="-398463" eaLnBrk="0" fontAlgn="base" hangingPunct="0">
                        <a:spcBef>
                          <a:spcPct val="25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Font typeface="Wingdings" pitchFamily="2" charset="2"/>
                        <a:defRPr b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黑体" panose="02010609060101010101" pitchFamily="49" charset="-122"/>
                        </a:defRPr>
                      </a:lvl7pPr>
                      <a:lvl8pPr marL="3465513" indent="-398463" eaLnBrk="0" fontAlgn="base" hangingPunct="0">
                        <a:spcBef>
                          <a:spcPct val="25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Font typeface="Wingdings" pitchFamily="2" charset="2"/>
                        <a:defRPr b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黑体" panose="02010609060101010101" pitchFamily="49" charset="-122"/>
                        </a:defRPr>
                      </a:lvl8pPr>
                      <a:lvl9pPr marL="3922713" indent="-398463" eaLnBrk="0" fontAlgn="base" hangingPunct="0">
                        <a:spcBef>
                          <a:spcPct val="25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Font typeface="Wingdings" pitchFamily="2" charset="2"/>
                        <a:defRPr b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黑体" panose="02010609060101010101" pitchFamily="49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26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anose="020B0604030504040204" pitchFamily="34" charset="0"/>
                          <a:ea typeface="黑体" panose="02010609060101010101" pitchFamily="49" charset="-122"/>
                        </a:rPr>
                        <a:t>N/2</a:t>
                      </a:r>
                      <a:r>
                        <a:rPr kumimoji="0" lang="zh-CN" altLang="en-US" sz="26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anose="020B0604030504040204" pitchFamily="34" charset="0"/>
                          <a:ea typeface="黑体" panose="02010609060101010101" pitchFamily="49" charset="-122"/>
                        </a:rPr>
                        <a:t>个蝶形</a:t>
                      </a:r>
                    </a:p>
                  </a:txBody>
                  <a:tcPr marT="45717" marB="45717" horzOverflow="overflow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accent2"/>
                        </a:buClr>
                        <a:buFont typeface="Wingdings" pitchFamily="2" charset="2"/>
                        <a:defRPr sz="2600" b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黑体" panose="02010609060101010101" pitchFamily="49" charset="-122"/>
                        </a:defRPr>
                      </a:lvl1pPr>
                      <a:lvl2pPr marL="908050" indent="-434975">
                        <a:spcBef>
                          <a:spcPct val="20000"/>
                        </a:spcBef>
                        <a:buClr>
                          <a:schemeClr val="accent2"/>
                        </a:buClr>
                        <a:buFont typeface="Wingdings" pitchFamily="2" charset="2"/>
                        <a:defRPr sz="2200" b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黑体" panose="02010609060101010101" pitchFamily="49" charset="-122"/>
                        </a:defRPr>
                      </a:lvl2pPr>
                      <a:lvl3pPr marL="1304925" indent="-393700">
                        <a:spcBef>
                          <a:spcPct val="20000"/>
                        </a:spcBef>
                        <a:buClr>
                          <a:schemeClr val="accent2"/>
                        </a:buClr>
                        <a:buFont typeface="Wingdings" pitchFamily="2" charset="2"/>
                        <a:defRPr sz="2100" b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黑体" panose="02010609060101010101" pitchFamily="49" charset="-122"/>
                        </a:defRPr>
                      </a:lvl3pPr>
                      <a:lvl4pPr marL="1693863" indent="-387350">
                        <a:spcBef>
                          <a:spcPct val="20000"/>
                        </a:spcBef>
                        <a:buClr>
                          <a:schemeClr val="accent2"/>
                        </a:buClr>
                        <a:buFont typeface="Wingdings" pitchFamily="2" charset="2"/>
                        <a:defRPr b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黑体" panose="02010609060101010101" pitchFamily="49" charset="-122"/>
                        </a:defRPr>
                      </a:lvl4pPr>
                      <a:lvl5pPr marL="2093913" indent="-398463">
                        <a:spcBef>
                          <a:spcPct val="25000"/>
                        </a:spcBef>
                        <a:buClr>
                          <a:schemeClr val="accent2"/>
                        </a:buClr>
                        <a:buFont typeface="Wingdings" pitchFamily="2" charset="2"/>
                        <a:defRPr b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黑体" panose="02010609060101010101" pitchFamily="49" charset="-122"/>
                        </a:defRPr>
                      </a:lvl5pPr>
                      <a:lvl6pPr marL="2551113" indent="-398463" eaLnBrk="0" fontAlgn="base" hangingPunct="0">
                        <a:spcBef>
                          <a:spcPct val="25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Font typeface="Wingdings" pitchFamily="2" charset="2"/>
                        <a:defRPr b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黑体" panose="02010609060101010101" pitchFamily="49" charset="-122"/>
                        </a:defRPr>
                      </a:lvl6pPr>
                      <a:lvl7pPr marL="3008313" indent="-398463" eaLnBrk="0" fontAlgn="base" hangingPunct="0">
                        <a:spcBef>
                          <a:spcPct val="25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Font typeface="Wingdings" pitchFamily="2" charset="2"/>
                        <a:defRPr b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黑体" panose="02010609060101010101" pitchFamily="49" charset="-122"/>
                        </a:defRPr>
                      </a:lvl7pPr>
                      <a:lvl8pPr marL="3465513" indent="-398463" eaLnBrk="0" fontAlgn="base" hangingPunct="0">
                        <a:spcBef>
                          <a:spcPct val="25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Font typeface="Wingdings" pitchFamily="2" charset="2"/>
                        <a:defRPr b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黑体" panose="02010609060101010101" pitchFamily="49" charset="-122"/>
                        </a:defRPr>
                      </a:lvl8pPr>
                      <a:lvl9pPr marL="3922713" indent="-398463" eaLnBrk="0" fontAlgn="base" hangingPunct="0">
                        <a:spcBef>
                          <a:spcPct val="25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Font typeface="Wingdings" pitchFamily="2" charset="2"/>
                        <a:defRPr b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黑体" panose="02010609060101010101" pitchFamily="49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2600" b="1" i="0" u="none" strike="noStrike" cap="none" normalizeH="0" baseline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Verdana" panose="020B0604030504040204" pitchFamily="34" charset="0"/>
                          <a:ea typeface="黑体" panose="02010609060101010101" pitchFamily="49" charset="-122"/>
                        </a:rPr>
                        <a:t>N/2</a:t>
                      </a:r>
                    </a:p>
                  </a:txBody>
                  <a:tcPr marT="45717" marB="45717" horzOverflow="overflow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accent2"/>
                        </a:buClr>
                        <a:buFont typeface="Wingdings" pitchFamily="2" charset="2"/>
                        <a:defRPr sz="2600" b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黑体" panose="02010609060101010101" pitchFamily="49" charset="-122"/>
                        </a:defRPr>
                      </a:lvl1pPr>
                      <a:lvl2pPr marL="908050" indent="-434975">
                        <a:spcBef>
                          <a:spcPct val="20000"/>
                        </a:spcBef>
                        <a:buClr>
                          <a:schemeClr val="accent2"/>
                        </a:buClr>
                        <a:buFont typeface="Wingdings" pitchFamily="2" charset="2"/>
                        <a:defRPr sz="2200" b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黑体" panose="02010609060101010101" pitchFamily="49" charset="-122"/>
                        </a:defRPr>
                      </a:lvl2pPr>
                      <a:lvl3pPr marL="1304925" indent="-393700">
                        <a:spcBef>
                          <a:spcPct val="20000"/>
                        </a:spcBef>
                        <a:buClr>
                          <a:schemeClr val="accent2"/>
                        </a:buClr>
                        <a:buFont typeface="Wingdings" pitchFamily="2" charset="2"/>
                        <a:defRPr sz="2100" b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黑体" panose="02010609060101010101" pitchFamily="49" charset="-122"/>
                        </a:defRPr>
                      </a:lvl3pPr>
                      <a:lvl4pPr marL="1693863" indent="-387350">
                        <a:spcBef>
                          <a:spcPct val="20000"/>
                        </a:spcBef>
                        <a:buClr>
                          <a:schemeClr val="accent2"/>
                        </a:buClr>
                        <a:buFont typeface="Wingdings" pitchFamily="2" charset="2"/>
                        <a:defRPr b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黑体" panose="02010609060101010101" pitchFamily="49" charset="-122"/>
                        </a:defRPr>
                      </a:lvl4pPr>
                      <a:lvl5pPr marL="2093913" indent="-398463">
                        <a:spcBef>
                          <a:spcPct val="25000"/>
                        </a:spcBef>
                        <a:buClr>
                          <a:schemeClr val="accent2"/>
                        </a:buClr>
                        <a:buFont typeface="Wingdings" pitchFamily="2" charset="2"/>
                        <a:defRPr b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黑体" panose="02010609060101010101" pitchFamily="49" charset="-122"/>
                        </a:defRPr>
                      </a:lvl5pPr>
                      <a:lvl6pPr marL="2551113" indent="-398463" eaLnBrk="0" fontAlgn="base" hangingPunct="0">
                        <a:spcBef>
                          <a:spcPct val="25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Font typeface="Wingdings" pitchFamily="2" charset="2"/>
                        <a:defRPr b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黑体" panose="02010609060101010101" pitchFamily="49" charset="-122"/>
                        </a:defRPr>
                      </a:lvl6pPr>
                      <a:lvl7pPr marL="3008313" indent="-398463" eaLnBrk="0" fontAlgn="base" hangingPunct="0">
                        <a:spcBef>
                          <a:spcPct val="25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Font typeface="Wingdings" pitchFamily="2" charset="2"/>
                        <a:defRPr b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黑体" panose="02010609060101010101" pitchFamily="49" charset="-122"/>
                        </a:defRPr>
                      </a:lvl7pPr>
                      <a:lvl8pPr marL="3465513" indent="-398463" eaLnBrk="0" fontAlgn="base" hangingPunct="0">
                        <a:spcBef>
                          <a:spcPct val="25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Font typeface="Wingdings" pitchFamily="2" charset="2"/>
                        <a:defRPr b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黑体" panose="02010609060101010101" pitchFamily="49" charset="-122"/>
                        </a:defRPr>
                      </a:lvl8pPr>
                      <a:lvl9pPr marL="3922713" indent="-398463" eaLnBrk="0" fontAlgn="base" hangingPunct="0">
                        <a:spcBef>
                          <a:spcPct val="25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Font typeface="Wingdings" pitchFamily="2" charset="2"/>
                        <a:defRPr b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黑体" panose="02010609060101010101" pitchFamily="49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26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anose="020B0604030504040204" pitchFamily="34" charset="0"/>
                          <a:ea typeface="黑体" panose="02010609060101010101" pitchFamily="49" charset="-122"/>
                        </a:rPr>
                        <a:t>N</a:t>
                      </a:r>
                      <a:endParaRPr kumimoji="0" lang="zh-CN" altLang="en-US" sz="26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Verdana" panose="020B0604030504040204" pitchFamily="34" charset="0"/>
                        <a:ea typeface="黑体" panose="02010609060101010101" pitchFamily="49" charset="-122"/>
                      </a:endParaRPr>
                    </a:p>
                  </a:txBody>
                  <a:tcPr marT="45717" marB="45717" horzOverflow="overflow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24809785"/>
                  </a:ext>
                </a:extLst>
              </a:tr>
              <a:tr h="1347788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accent2"/>
                        </a:buClr>
                        <a:buFont typeface="Wingdings" pitchFamily="2" charset="2"/>
                        <a:defRPr sz="2600" b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黑体" panose="02010609060101010101" pitchFamily="49" charset="-122"/>
                        </a:defRPr>
                      </a:lvl1pPr>
                      <a:lvl2pPr marL="908050" indent="-434975">
                        <a:spcBef>
                          <a:spcPct val="20000"/>
                        </a:spcBef>
                        <a:buClr>
                          <a:schemeClr val="accent2"/>
                        </a:buClr>
                        <a:buFont typeface="Wingdings" pitchFamily="2" charset="2"/>
                        <a:defRPr sz="2200" b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黑体" panose="02010609060101010101" pitchFamily="49" charset="-122"/>
                        </a:defRPr>
                      </a:lvl2pPr>
                      <a:lvl3pPr marL="1304925" indent="-393700">
                        <a:spcBef>
                          <a:spcPct val="20000"/>
                        </a:spcBef>
                        <a:buClr>
                          <a:schemeClr val="accent2"/>
                        </a:buClr>
                        <a:buFont typeface="Wingdings" pitchFamily="2" charset="2"/>
                        <a:defRPr sz="2100" b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黑体" panose="02010609060101010101" pitchFamily="49" charset="-122"/>
                        </a:defRPr>
                      </a:lvl3pPr>
                      <a:lvl4pPr marL="1693863" indent="-387350">
                        <a:spcBef>
                          <a:spcPct val="20000"/>
                        </a:spcBef>
                        <a:buClr>
                          <a:schemeClr val="accent2"/>
                        </a:buClr>
                        <a:buFont typeface="Wingdings" pitchFamily="2" charset="2"/>
                        <a:defRPr b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黑体" panose="02010609060101010101" pitchFamily="49" charset="-122"/>
                        </a:defRPr>
                      </a:lvl4pPr>
                      <a:lvl5pPr marL="2093913" indent="-398463">
                        <a:spcBef>
                          <a:spcPct val="25000"/>
                        </a:spcBef>
                        <a:buClr>
                          <a:schemeClr val="accent2"/>
                        </a:buClr>
                        <a:buFont typeface="Wingdings" pitchFamily="2" charset="2"/>
                        <a:defRPr b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黑体" panose="02010609060101010101" pitchFamily="49" charset="-122"/>
                        </a:defRPr>
                      </a:lvl5pPr>
                      <a:lvl6pPr marL="2551113" indent="-398463" eaLnBrk="0" fontAlgn="base" hangingPunct="0">
                        <a:spcBef>
                          <a:spcPct val="25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Font typeface="Wingdings" pitchFamily="2" charset="2"/>
                        <a:defRPr b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黑体" panose="02010609060101010101" pitchFamily="49" charset="-122"/>
                        </a:defRPr>
                      </a:lvl6pPr>
                      <a:lvl7pPr marL="3008313" indent="-398463" eaLnBrk="0" fontAlgn="base" hangingPunct="0">
                        <a:spcBef>
                          <a:spcPct val="25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Font typeface="Wingdings" pitchFamily="2" charset="2"/>
                        <a:defRPr b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黑体" panose="02010609060101010101" pitchFamily="49" charset="-122"/>
                        </a:defRPr>
                      </a:lvl7pPr>
                      <a:lvl8pPr marL="3465513" indent="-398463" eaLnBrk="0" fontAlgn="base" hangingPunct="0">
                        <a:spcBef>
                          <a:spcPct val="25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Font typeface="Wingdings" pitchFamily="2" charset="2"/>
                        <a:defRPr b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黑体" panose="02010609060101010101" pitchFamily="49" charset="-122"/>
                        </a:defRPr>
                      </a:lvl8pPr>
                      <a:lvl9pPr marL="3922713" indent="-398463" eaLnBrk="0" fontAlgn="base" hangingPunct="0">
                        <a:spcBef>
                          <a:spcPct val="25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Font typeface="Wingdings" pitchFamily="2" charset="2"/>
                        <a:defRPr b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黑体" panose="02010609060101010101" pitchFamily="49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zh-CN" altLang="en-US" sz="26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anose="020B0604030504040204" pitchFamily="34" charset="0"/>
                          <a:ea typeface="黑体" panose="02010609060101010101" pitchFamily="49" charset="-122"/>
                        </a:rPr>
                        <a:t>总计</a:t>
                      </a:r>
                    </a:p>
                  </a:txBody>
                  <a:tcPr marT="45717" marB="45717" horzOverflow="overflow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accent2"/>
                        </a:buClr>
                        <a:buFont typeface="Wingdings" pitchFamily="2" charset="2"/>
                        <a:defRPr sz="2600" b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黑体" panose="02010609060101010101" pitchFamily="49" charset="-122"/>
                        </a:defRPr>
                      </a:lvl1pPr>
                      <a:lvl2pPr marL="908050" indent="-434975">
                        <a:spcBef>
                          <a:spcPct val="20000"/>
                        </a:spcBef>
                        <a:buClr>
                          <a:schemeClr val="accent2"/>
                        </a:buClr>
                        <a:buFont typeface="Wingdings" pitchFamily="2" charset="2"/>
                        <a:defRPr sz="2200" b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黑体" panose="02010609060101010101" pitchFamily="49" charset="-122"/>
                        </a:defRPr>
                      </a:lvl2pPr>
                      <a:lvl3pPr marL="1304925" indent="-393700">
                        <a:spcBef>
                          <a:spcPct val="20000"/>
                        </a:spcBef>
                        <a:buClr>
                          <a:schemeClr val="accent2"/>
                        </a:buClr>
                        <a:buFont typeface="Wingdings" pitchFamily="2" charset="2"/>
                        <a:defRPr sz="2100" b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黑体" panose="02010609060101010101" pitchFamily="49" charset="-122"/>
                        </a:defRPr>
                      </a:lvl3pPr>
                      <a:lvl4pPr marL="1693863" indent="-387350">
                        <a:spcBef>
                          <a:spcPct val="20000"/>
                        </a:spcBef>
                        <a:buClr>
                          <a:schemeClr val="accent2"/>
                        </a:buClr>
                        <a:buFont typeface="Wingdings" pitchFamily="2" charset="2"/>
                        <a:defRPr b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黑体" panose="02010609060101010101" pitchFamily="49" charset="-122"/>
                        </a:defRPr>
                      </a:lvl4pPr>
                      <a:lvl5pPr marL="2093913" indent="-398463">
                        <a:spcBef>
                          <a:spcPct val="25000"/>
                        </a:spcBef>
                        <a:buClr>
                          <a:schemeClr val="accent2"/>
                        </a:buClr>
                        <a:buFont typeface="Wingdings" pitchFamily="2" charset="2"/>
                        <a:defRPr b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黑体" panose="02010609060101010101" pitchFamily="49" charset="-122"/>
                        </a:defRPr>
                      </a:lvl5pPr>
                      <a:lvl6pPr marL="2551113" indent="-398463" eaLnBrk="0" fontAlgn="base" hangingPunct="0">
                        <a:spcBef>
                          <a:spcPct val="25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Font typeface="Wingdings" pitchFamily="2" charset="2"/>
                        <a:defRPr b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黑体" panose="02010609060101010101" pitchFamily="49" charset="-122"/>
                        </a:defRPr>
                      </a:lvl6pPr>
                      <a:lvl7pPr marL="3008313" indent="-398463" eaLnBrk="0" fontAlgn="base" hangingPunct="0">
                        <a:spcBef>
                          <a:spcPct val="25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Font typeface="Wingdings" pitchFamily="2" charset="2"/>
                        <a:defRPr b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黑体" panose="02010609060101010101" pitchFamily="49" charset="-122"/>
                        </a:defRPr>
                      </a:lvl7pPr>
                      <a:lvl8pPr marL="3465513" indent="-398463" eaLnBrk="0" fontAlgn="base" hangingPunct="0">
                        <a:spcBef>
                          <a:spcPct val="25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Font typeface="Wingdings" pitchFamily="2" charset="2"/>
                        <a:defRPr b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黑体" panose="02010609060101010101" pitchFamily="49" charset="-122"/>
                        </a:defRPr>
                      </a:lvl8pPr>
                      <a:lvl9pPr marL="3922713" indent="-398463" eaLnBrk="0" fontAlgn="base" hangingPunct="0">
                        <a:spcBef>
                          <a:spcPct val="25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Font typeface="Wingdings" pitchFamily="2" charset="2"/>
                        <a:defRPr b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黑体" panose="02010609060101010101" pitchFamily="49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endParaRPr kumimoji="0" lang="zh-CN" altLang="en-US" sz="26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Verdana" panose="020B0604030504040204" pitchFamily="34" charset="0"/>
                        <a:ea typeface="黑体" panose="02010609060101010101" pitchFamily="49" charset="-122"/>
                      </a:endParaRPr>
                    </a:p>
                  </a:txBody>
                  <a:tcPr marT="45717" marB="45717" horzOverflow="overflow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accent2"/>
                        </a:buClr>
                        <a:buFont typeface="Wingdings" pitchFamily="2" charset="2"/>
                        <a:defRPr sz="2600" b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黑体" panose="02010609060101010101" pitchFamily="49" charset="-122"/>
                        </a:defRPr>
                      </a:lvl1pPr>
                      <a:lvl2pPr marL="908050" indent="-434975">
                        <a:spcBef>
                          <a:spcPct val="20000"/>
                        </a:spcBef>
                        <a:buClr>
                          <a:schemeClr val="accent2"/>
                        </a:buClr>
                        <a:buFont typeface="Wingdings" pitchFamily="2" charset="2"/>
                        <a:defRPr sz="2200" b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黑体" panose="02010609060101010101" pitchFamily="49" charset="-122"/>
                        </a:defRPr>
                      </a:lvl2pPr>
                      <a:lvl3pPr marL="1304925" indent="-393700">
                        <a:spcBef>
                          <a:spcPct val="20000"/>
                        </a:spcBef>
                        <a:buClr>
                          <a:schemeClr val="accent2"/>
                        </a:buClr>
                        <a:buFont typeface="Wingdings" pitchFamily="2" charset="2"/>
                        <a:defRPr sz="2100" b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黑体" panose="02010609060101010101" pitchFamily="49" charset="-122"/>
                        </a:defRPr>
                      </a:lvl3pPr>
                      <a:lvl4pPr marL="1693863" indent="-387350">
                        <a:spcBef>
                          <a:spcPct val="20000"/>
                        </a:spcBef>
                        <a:buClr>
                          <a:schemeClr val="accent2"/>
                        </a:buClr>
                        <a:buFont typeface="Wingdings" pitchFamily="2" charset="2"/>
                        <a:defRPr b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黑体" panose="02010609060101010101" pitchFamily="49" charset="-122"/>
                        </a:defRPr>
                      </a:lvl4pPr>
                      <a:lvl5pPr marL="2093913" indent="-398463">
                        <a:spcBef>
                          <a:spcPct val="25000"/>
                        </a:spcBef>
                        <a:buClr>
                          <a:schemeClr val="accent2"/>
                        </a:buClr>
                        <a:buFont typeface="Wingdings" pitchFamily="2" charset="2"/>
                        <a:defRPr b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黑体" panose="02010609060101010101" pitchFamily="49" charset="-122"/>
                        </a:defRPr>
                      </a:lvl5pPr>
                      <a:lvl6pPr marL="2551113" indent="-398463" eaLnBrk="0" fontAlgn="base" hangingPunct="0">
                        <a:spcBef>
                          <a:spcPct val="25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Font typeface="Wingdings" pitchFamily="2" charset="2"/>
                        <a:defRPr b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黑体" panose="02010609060101010101" pitchFamily="49" charset="-122"/>
                        </a:defRPr>
                      </a:lvl6pPr>
                      <a:lvl7pPr marL="3008313" indent="-398463" eaLnBrk="0" fontAlgn="base" hangingPunct="0">
                        <a:spcBef>
                          <a:spcPct val="25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Font typeface="Wingdings" pitchFamily="2" charset="2"/>
                        <a:defRPr b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黑体" panose="02010609060101010101" pitchFamily="49" charset="-122"/>
                        </a:defRPr>
                      </a:lvl7pPr>
                      <a:lvl8pPr marL="3465513" indent="-398463" eaLnBrk="0" fontAlgn="base" hangingPunct="0">
                        <a:spcBef>
                          <a:spcPct val="25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Font typeface="Wingdings" pitchFamily="2" charset="2"/>
                        <a:defRPr b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黑体" panose="02010609060101010101" pitchFamily="49" charset="-122"/>
                        </a:defRPr>
                      </a:lvl8pPr>
                      <a:lvl9pPr marL="3922713" indent="-398463" eaLnBrk="0" fontAlgn="base" hangingPunct="0">
                        <a:spcBef>
                          <a:spcPct val="25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Font typeface="Wingdings" pitchFamily="2" charset="2"/>
                        <a:defRPr b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黑体" panose="02010609060101010101" pitchFamily="49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endParaRPr kumimoji="0" lang="zh-CN" altLang="en-US" sz="26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Verdana" panose="020B0604030504040204" pitchFamily="34" charset="0"/>
                        <a:ea typeface="黑体" panose="02010609060101010101" pitchFamily="49" charset="-122"/>
                      </a:endParaRPr>
                    </a:p>
                  </a:txBody>
                  <a:tcPr marT="45717" marB="45717" horzOverflow="overflow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15106385"/>
                  </a:ext>
                </a:extLst>
              </a:tr>
            </a:tbl>
          </a:graphicData>
        </a:graphic>
      </p:graphicFrame>
      <p:graphicFrame>
        <p:nvGraphicFramePr>
          <p:cNvPr id="24609" name="对象 196640">
            <a:extLst>
              <a:ext uri="{FF2B5EF4-FFF2-40B4-BE49-F238E27FC236}">
                <a16:creationId xmlns:a16="http://schemas.microsoft.com/office/drawing/2014/main" id="{266C2742-51ED-E149-834F-41AD04111679}"/>
              </a:ext>
            </a:extLst>
          </p:cNvPr>
          <p:cNvGraphicFramePr>
            <a:graphicFrameLocks/>
          </p:cNvGraphicFramePr>
          <p:nvPr/>
        </p:nvGraphicFramePr>
        <p:xfrm>
          <a:off x="3327400" y="4645025"/>
          <a:ext cx="1930400" cy="10064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4628" r:id="rId3" imgW="2349500" imgH="1206500" progId="Equation.DSMT4">
                  <p:embed/>
                </p:oleObj>
              </mc:Choice>
              <mc:Fallback>
                <p:oleObj r:id="rId3" imgW="2349500" imgH="1206500" progId="Equation.DSMT4">
                  <p:embed/>
                  <p:pic>
                    <p:nvPicPr>
                      <p:cNvPr id="0" name="对象 196640"/>
                      <p:cNvPicPr>
                        <a:picLocks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327400" y="4645025"/>
                        <a:ext cx="1930400" cy="100647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38100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4610" name="对象 196641">
            <a:extLst>
              <a:ext uri="{FF2B5EF4-FFF2-40B4-BE49-F238E27FC236}">
                <a16:creationId xmlns:a16="http://schemas.microsoft.com/office/drawing/2014/main" id="{EC160FE9-794A-FF43-8D57-16CB4BFDA6B8}"/>
              </a:ext>
            </a:extLst>
          </p:cNvPr>
          <p:cNvGraphicFramePr>
            <a:graphicFrameLocks/>
          </p:cNvGraphicFramePr>
          <p:nvPr/>
        </p:nvGraphicFramePr>
        <p:xfrm>
          <a:off x="5715000" y="4648200"/>
          <a:ext cx="2362200" cy="9937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4629" r:id="rId5" imgW="2984500" imgH="1244600" progId="Equation.DSMT4">
                  <p:embed/>
                </p:oleObj>
              </mc:Choice>
              <mc:Fallback>
                <p:oleObj r:id="rId5" imgW="2984500" imgH="1244600" progId="Equation.DSMT4">
                  <p:embed/>
                  <p:pic>
                    <p:nvPicPr>
                      <p:cNvPr id="0" name="对象 196641"/>
                      <p:cNvPicPr>
                        <a:picLocks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715000" y="4648200"/>
                        <a:ext cx="2362200" cy="99377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38100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96643" name="文本框 196642">
            <a:extLst>
              <a:ext uri="{FF2B5EF4-FFF2-40B4-BE49-F238E27FC236}">
                <a16:creationId xmlns:a16="http://schemas.microsoft.com/office/drawing/2014/main" id="{60E9A148-2BB8-6C46-9E14-5E12CF1D1BF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81000" y="6160734"/>
            <a:ext cx="4906888" cy="4801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90000"/>
              </a:lnSpc>
              <a:spcBef>
                <a:spcPct val="20000"/>
              </a:spcBef>
              <a:buClr>
                <a:schemeClr val="tx2"/>
              </a:buClr>
              <a:buSzPct val="90000"/>
              <a:buFont typeface="Symbol" pitchFamily="2" charset="2"/>
              <a:buNone/>
            </a:pPr>
            <a:r>
              <a:rPr lang="zh-CN" altLang="en-US" sz="2800" b="1" dirty="0">
                <a:solidFill>
                  <a:srgbClr val="FF0000"/>
                </a:solidFill>
                <a:latin typeface="Times New Roman" panose="02020603050405020304" pitchFamily="18" charset="0"/>
                <a:ea typeface="黑体" panose="02010609060101010101" pitchFamily="49" charset="-122"/>
              </a:rPr>
              <a:t>运算量较原来减少了近一半</a:t>
            </a:r>
            <a:endParaRPr lang="zh-CN" altLang="en-US" sz="2400" b="1" dirty="0">
              <a:solidFill>
                <a:srgbClr val="FF0000"/>
              </a:solidFill>
              <a:latin typeface="Times New Roman" panose="02020603050405020304" pitchFamily="18" charset="0"/>
              <a:ea typeface="黑体" panose="02010609060101010101" pitchFamily="49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66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6643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矩形 188428">
            <a:extLst>
              <a:ext uri="{FF2B5EF4-FFF2-40B4-BE49-F238E27FC236}">
                <a16:creationId xmlns:a16="http://schemas.microsoft.com/office/drawing/2014/main" id="{2D391906-1516-6D4B-BD63-D6DFEADC4A80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4800" y="457200"/>
            <a:ext cx="2224088" cy="5794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buFont typeface="Arial" panose="020B0604020202020204" pitchFamily="34" charset="0"/>
              <a:buNone/>
            </a:pPr>
            <a:r>
              <a:rPr lang="zh-CN" altLang="en-US" sz="3200" b="1">
                <a:latin typeface="黑体" panose="02010609060101010101" pitchFamily="49" charset="-122"/>
                <a:ea typeface="黑体" panose="02010609060101010101" pitchFamily="49" charset="-122"/>
              </a:rPr>
              <a:t>进一步分解</a:t>
            </a:r>
          </a:p>
        </p:txBody>
      </p:sp>
      <p:grpSp>
        <p:nvGrpSpPr>
          <p:cNvPr id="188434" name="组合 188433">
            <a:extLst>
              <a:ext uri="{FF2B5EF4-FFF2-40B4-BE49-F238E27FC236}">
                <a16:creationId xmlns:a16="http://schemas.microsoft.com/office/drawing/2014/main" id="{95D48769-4600-AC49-818D-8E62AF6ABF13}"/>
              </a:ext>
            </a:extLst>
          </p:cNvPr>
          <p:cNvGrpSpPr>
            <a:grpSpLocks/>
          </p:cNvGrpSpPr>
          <p:nvPr/>
        </p:nvGrpSpPr>
        <p:grpSpPr bwMode="auto">
          <a:xfrm>
            <a:off x="457200" y="1219202"/>
            <a:ext cx="8488364" cy="2281239"/>
            <a:chOff x="333" y="816"/>
            <a:chExt cx="5347" cy="1437"/>
          </a:xfrm>
        </p:grpSpPr>
        <p:graphicFrame>
          <p:nvGraphicFramePr>
            <p:cNvPr id="25608" name="对象 188422">
              <a:extLst>
                <a:ext uri="{FF2B5EF4-FFF2-40B4-BE49-F238E27FC236}">
                  <a16:creationId xmlns:a16="http://schemas.microsoft.com/office/drawing/2014/main" id="{D2B4CCAB-525E-234C-A93E-44C28AD305E7}"/>
                </a:ext>
              </a:extLst>
            </p:cNvPr>
            <p:cNvGraphicFramePr>
              <a:graphicFrameLocks/>
            </p:cNvGraphicFramePr>
            <p:nvPr/>
          </p:nvGraphicFramePr>
          <p:xfrm>
            <a:off x="903" y="960"/>
            <a:ext cx="816" cy="255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5685" r:id="rId4" imgW="30721300" imgH="11112500" progId="Equation.3">
                    <p:embed/>
                  </p:oleObj>
                </mc:Choice>
                <mc:Fallback>
                  <p:oleObj r:id="rId4" imgW="30721300" imgH="11112500" progId="Equation.3">
                    <p:embed/>
                    <p:pic>
                      <p:nvPicPr>
                        <p:cNvPr id="0" name="对象 188422"/>
                        <p:cNvPicPr>
                          <a:picLocks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903" y="960"/>
                          <a:ext cx="816" cy="255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38100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25609" name="对象 188423">
              <a:extLst>
                <a:ext uri="{FF2B5EF4-FFF2-40B4-BE49-F238E27FC236}">
                  <a16:creationId xmlns:a16="http://schemas.microsoft.com/office/drawing/2014/main" id="{28C80731-BF4E-4146-9C35-DC6715DC0923}"/>
                </a:ext>
              </a:extLst>
            </p:cNvPr>
            <p:cNvGraphicFramePr>
              <a:graphicFrameLocks/>
            </p:cNvGraphicFramePr>
            <p:nvPr/>
          </p:nvGraphicFramePr>
          <p:xfrm>
            <a:off x="1911" y="912"/>
            <a:ext cx="725" cy="442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5686" r:id="rId6" imgW="37160200" imgH="22529800" progId="Equation.3">
                    <p:embed/>
                  </p:oleObj>
                </mc:Choice>
                <mc:Fallback>
                  <p:oleObj r:id="rId6" imgW="37160200" imgH="22529800" progId="Equation.3">
                    <p:embed/>
                    <p:pic>
                      <p:nvPicPr>
                        <p:cNvPr id="0" name="对象 188423"/>
                        <p:cNvPicPr>
                          <a:picLocks noChangeArrowheads="1"/>
                        </p:cNvPicPr>
                        <p:nvPr/>
                      </p:nvPicPr>
                      <p:blipFill>
                        <a:blip r:embed="rId7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1911" y="912"/>
                          <a:ext cx="725" cy="442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38100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25610" name="对象 188424">
              <a:extLst>
                <a:ext uri="{FF2B5EF4-FFF2-40B4-BE49-F238E27FC236}">
                  <a16:creationId xmlns:a16="http://schemas.microsoft.com/office/drawing/2014/main" id="{5CE61230-E4BD-0D48-AEF5-C6D4CF7D4B32}"/>
                </a:ext>
              </a:extLst>
            </p:cNvPr>
            <p:cNvGraphicFramePr>
              <a:graphicFrameLocks/>
            </p:cNvGraphicFramePr>
            <p:nvPr/>
          </p:nvGraphicFramePr>
          <p:xfrm>
            <a:off x="5031" y="816"/>
            <a:ext cx="201" cy="477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5687" r:id="rId8" imgW="9652000" imgH="22529800" progId="Equation.3">
                    <p:embed/>
                  </p:oleObj>
                </mc:Choice>
                <mc:Fallback>
                  <p:oleObj r:id="rId8" imgW="9652000" imgH="22529800" progId="Equation.3">
                    <p:embed/>
                    <p:pic>
                      <p:nvPicPr>
                        <p:cNvPr id="0" name="对象 188424"/>
                        <p:cNvPicPr>
                          <a:picLocks noChangeArrowheads="1"/>
                        </p:cNvPicPr>
                        <p:nvPr/>
                      </p:nvPicPr>
                      <p:blipFill>
                        <a:blip r:embed="rId9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5031" y="816"/>
                          <a:ext cx="201" cy="477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38100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25611" name="对象 188425">
              <a:extLst>
                <a:ext uri="{FF2B5EF4-FFF2-40B4-BE49-F238E27FC236}">
                  <a16:creationId xmlns:a16="http://schemas.microsoft.com/office/drawing/2014/main" id="{333BF57D-CB4D-794E-8145-F5751247371A}"/>
                </a:ext>
              </a:extLst>
            </p:cNvPr>
            <p:cNvGraphicFramePr>
              <a:graphicFrameLocks/>
            </p:cNvGraphicFramePr>
            <p:nvPr/>
          </p:nvGraphicFramePr>
          <p:xfrm>
            <a:off x="3399" y="1248"/>
            <a:ext cx="226" cy="499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5688" r:id="rId10" imgW="6438900" imgH="14046200" progId="Equation.3">
                    <p:embed/>
                  </p:oleObj>
                </mc:Choice>
                <mc:Fallback>
                  <p:oleObj r:id="rId10" imgW="6438900" imgH="14046200" progId="Equation.3">
                    <p:embed/>
                    <p:pic>
                      <p:nvPicPr>
                        <p:cNvPr id="0" name="对象 188425"/>
                        <p:cNvPicPr>
                          <a:picLocks noChangeArrowheads="1"/>
                        </p:cNvPicPr>
                        <p:nvPr/>
                      </p:nvPicPr>
                      <p:blipFill>
                        <a:blip r:embed="rId11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3399" y="1248"/>
                          <a:ext cx="226" cy="499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38100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sp>
          <p:nvSpPr>
            <p:cNvPr id="25612" name="文本框 188432">
              <a:extLst>
                <a:ext uri="{FF2B5EF4-FFF2-40B4-BE49-F238E27FC236}">
                  <a16:creationId xmlns:a16="http://schemas.microsoft.com/office/drawing/2014/main" id="{47FAC28D-3DB2-F245-B9C4-582ED134993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33" y="935"/>
              <a:ext cx="5347" cy="131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20000"/>
                </a:spcBef>
                <a:buClr>
                  <a:schemeClr val="accent2"/>
                </a:buClr>
                <a:buFont typeface="Wingdings" pitchFamily="2" charset="2"/>
                <a:buNone/>
              </a:pPr>
              <a:r>
                <a:rPr lang="zh-CN" altLang="en-US" sz="2800" b="1" dirty="0">
                  <a:latin typeface="黑体" panose="02010609060101010101" pitchFamily="49" charset="-122"/>
                  <a:ea typeface="黑体" panose="02010609060101010101" pitchFamily="49" charset="-122"/>
                </a:rPr>
                <a:t>由于        ，       仍为偶数，因此，两个  点</a:t>
              </a:r>
            </a:p>
            <a:p>
              <a:pPr eaLnBrk="1" hangingPunct="1">
                <a:spcBef>
                  <a:spcPct val="50000"/>
                </a:spcBef>
                <a:buClr>
                  <a:schemeClr val="accent2"/>
                </a:buClr>
                <a:buFont typeface="Wingdings" pitchFamily="2" charset="2"/>
                <a:buNone/>
              </a:pPr>
              <a:r>
                <a:rPr lang="en-US" altLang="zh-CN" sz="2800" b="1" dirty="0">
                  <a:latin typeface="黑体" panose="02010609060101010101" pitchFamily="49" charset="-122"/>
                  <a:ea typeface="黑体" panose="02010609060101010101" pitchFamily="49" charset="-122"/>
                </a:rPr>
                <a:t>DFT</a:t>
              </a:r>
              <a:r>
                <a:rPr lang="zh-CN" altLang="en-US" sz="2800" b="1" dirty="0">
                  <a:latin typeface="黑体" panose="02010609060101010101" pitchFamily="49" charset="-122"/>
                  <a:ea typeface="黑体" panose="02010609060101010101" pitchFamily="49" charset="-122"/>
                </a:rPr>
                <a:t>又可同样进一步分解为</a:t>
              </a:r>
              <a:r>
                <a:rPr lang="en-US" altLang="zh-CN" sz="2800" b="1" dirty="0">
                  <a:latin typeface="黑体" panose="02010609060101010101" pitchFamily="49" charset="-122"/>
                  <a:ea typeface="黑体" panose="02010609060101010101" pitchFamily="49" charset="-122"/>
                </a:rPr>
                <a:t>4</a:t>
              </a:r>
              <a:r>
                <a:rPr lang="zh-CN" altLang="en-US" sz="2800" b="1" dirty="0">
                  <a:latin typeface="黑体" panose="02010609060101010101" pitchFamily="49" charset="-122"/>
                  <a:ea typeface="黑体" panose="02010609060101010101" pitchFamily="49" charset="-122"/>
                </a:rPr>
                <a:t>个   点的</a:t>
              </a:r>
              <a:r>
                <a:rPr lang="en-US" altLang="zh-CN" sz="2800" b="1" dirty="0">
                  <a:latin typeface="黑体" panose="02010609060101010101" pitchFamily="49" charset="-122"/>
                  <a:ea typeface="黑体" panose="02010609060101010101" pitchFamily="49" charset="-122"/>
                </a:rPr>
                <a:t>DFT</a:t>
              </a:r>
              <a:r>
                <a:rPr lang="zh-CN" altLang="en-US" sz="2800" b="1" dirty="0">
                  <a:latin typeface="黑体" panose="02010609060101010101" pitchFamily="49" charset="-122"/>
                  <a:ea typeface="黑体" panose="02010609060101010101" pitchFamily="49" charset="-122"/>
                </a:rPr>
                <a:t>。考虑前半</a:t>
              </a:r>
              <a:endParaRPr lang="en-US" altLang="zh-CN" sz="2800" b="1" dirty="0">
                <a:latin typeface="黑体" panose="02010609060101010101" pitchFamily="49" charset="-122"/>
                <a:ea typeface="黑体" panose="02010609060101010101" pitchFamily="49" charset="-122"/>
              </a:endParaRPr>
            </a:p>
            <a:p>
              <a:pPr eaLnBrk="1" hangingPunct="1">
                <a:spcBef>
                  <a:spcPct val="50000"/>
                </a:spcBef>
                <a:buClr>
                  <a:schemeClr val="accent2"/>
                </a:buClr>
                <a:buFont typeface="Wingdings" pitchFamily="2" charset="2"/>
                <a:buNone/>
              </a:pPr>
              <a:r>
                <a:rPr lang="zh-CN" altLang="en-US" sz="2800" b="1" dirty="0">
                  <a:latin typeface="黑体" panose="02010609060101010101" pitchFamily="49" charset="-122"/>
                  <a:ea typeface="黑体" panose="02010609060101010101" pitchFamily="49" charset="-122"/>
                </a:rPr>
                <a:t>序列（偶数组成）</a:t>
              </a:r>
            </a:p>
            <a:p>
              <a:pPr eaLnBrk="1" hangingPunct="1">
                <a:buFont typeface="Arial" panose="020B0604020202020204" pitchFamily="34" charset="0"/>
                <a:buNone/>
              </a:pPr>
              <a:endParaRPr lang="zh-CN" altLang="en-US" dirty="0">
                <a:latin typeface="Verdana" panose="020B0604030504040204" pitchFamily="34" charset="0"/>
              </a:endParaRPr>
            </a:p>
          </p:txBody>
        </p:sp>
      </p:grpSp>
      <p:graphicFrame>
        <p:nvGraphicFramePr>
          <p:cNvPr id="188436" name="对象 188435">
            <a:extLst>
              <a:ext uri="{FF2B5EF4-FFF2-40B4-BE49-F238E27FC236}">
                <a16:creationId xmlns:a16="http://schemas.microsoft.com/office/drawing/2014/main" id="{72951AD7-ECD6-554D-888C-536D59DF6EC3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881370632"/>
              </p:ext>
            </p:extLst>
          </p:nvPr>
        </p:nvGraphicFramePr>
        <p:xfrm>
          <a:off x="838200" y="3402186"/>
          <a:ext cx="3079750" cy="1250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5689" r:id="rId12" imgW="3314700" imgH="1333500" progId="Equation.DSMT4">
                  <p:embed/>
                </p:oleObj>
              </mc:Choice>
              <mc:Fallback>
                <p:oleObj r:id="rId12" imgW="3314700" imgH="1333500" progId="Equation.DSMT4">
                  <p:embed/>
                  <p:pic>
                    <p:nvPicPr>
                      <p:cNvPr id="0" name="对象 188435"/>
                      <p:cNvPicPr>
                        <a:picLocks noChangeArrowheads="1"/>
                      </p:cNvPicPr>
                      <p:nvPr/>
                    </p:nvPicPr>
                    <p:blipFill>
                      <a:blip r:embed="rId1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838200" y="3402186"/>
                        <a:ext cx="3079750" cy="125095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38100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88437" name="对象 188436">
            <a:extLst>
              <a:ext uri="{FF2B5EF4-FFF2-40B4-BE49-F238E27FC236}">
                <a16:creationId xmlns:a16="http://schemas.microsoft.com/office/drawing/2014/main" id="{AA541481-D8BE-974D-8B03-E43D3A014BA0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659260976"/>
              </p:ext>
            </p:extLst>
          </p:nvPr>
        </p:nvGraphicFramePr>
        <p:xfrm>
          <a:off x="4495800" y="3767063"/>
          <a:ext cx="3067050" cy="4540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5690" r:id="rId14" imgW="3289300" imgH="469900" progId="Equation.DSMT4">
                  <p:embed/>
                </p:oleObj>
              </mc:Choice>
              <mc:Fallback>
                <p:oleObj r:id="rId14" imgW="3289300" imgH="469900" progId="Equation.DSMT4">
                  <p:embed/>
                  <p:pic>
                    <p:nvPicPr>
                      <p:cNvPr id="0" name="对象 188436"/>
                      <p:cNvPicPr>
                        <a:picLocks noChangeArrowheads="1"/>
                      </p:cNvPicPr>
                      <p:nvPr/>
                    </p:nvPicPr>
                    <p:blipFill>
                      <a:blip r:embed="rId1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495800" y="3767063"/>
                        <a:ext cx="3067050" cy="45402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38100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88439" name="对象 188438">
            <a:extLst>
              <a:ext uri="{FF2B5EF4-FFF2-40B4-BE49-F238E27FC236}">
                <a16:creationId xmlns:a16="http://schemas.microsoft.com/office/drawing/2014/main" id="{34342B5D-6290-EB48-95C5-5136D94A801F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193647021"/>
              </p:ext>
            </p:extLst>
          </p:nvPr>
        </p:nvGraphicFramePr>
        <p:xfrm>
          <a:off x="762000" y="4918794"/>
          <a:ext cx="5181600" cy="16065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5691" r:id="rId16" imgW="6311900" imgH="1943100" progId="Equation.DSMT4">
                  <p:embed/>
                </p:oleObj>
              </mc:Choice>
              <mc:Fallback>
                <p:oleObj r:id="rId16" imgW="6311900" imgH="1943100" progId="Equation.DSMT4">
                  <p:embed/>
                  <p:pic>
                    <p:nvPicPr>
                      <p:cNvPr id="0" name="对象 188438"/>
                      <p:cNvPicPr>
                        <a:picLocks noChangeArrowheads="1"/>
                      </p:cNvPicPr>
                      <p:nvPr/>
                    </p:nvPicPr>
                    <p:blipFill>
                      <a:blip r:embed="rId17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62000" y="4918794"/>
                        <a:ext cx="5181600" cy="160655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38100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88440" name="对象 188439">
            <a:extLst>
              <a:ext uri="{FF2B5EF4-FFF2-40B4-BE49-F238E27FC236}">
                <a16:creationId xmlns:a16="http://schemas.microsoft.com/office/drawing/2014/main" id="{EA272B8F-FC13-6742-985E-3B011DDB466A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332537323"/>
              </p:ext>
            </p:extLst>
          </p:nvPr>
        </p:nvGraphicFramePr>
        <p:xfrm>
          <a:off x="6153150" y="5047580"/>
          <a:ext cx="2457450" cy="9017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5692" r:id="rId18" imgW="2971800" imgH="1079500" progId="Equation.DSMT4">
                  <p:embed/>
                </p:oleObj>
              </mc:Choice>
              <mc:Fallback>
                <p:oleObj r:id="rId18" imgW="2971800" imgH="1079500" progId="Equation.DSMT4">
                  <p:embed/>
                  <p:pic>
                    <p:nvPicPr>
                      <p:cNvPr id="0" name="对象 188439"/>
                      <p:cNvPicPr>
                        <a:picLocks noChangeArrowheads="1"/>
                      </p:cNvPicPr>
                      <p:nvPr/>
                    </p:nvPicPr>
                    <p:blipFill>
                      <a:blip r:embed="rId19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153150" y="5047580"/>
                        <a:ext cx="2457450" cy="9017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38100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84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884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84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1884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84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1884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 nodeType="clickPar">
                      <p:stCondLst>
                        <p:cond delay="indefinite"/>
                      </p:stCondLst>
                      <p:childTnLst>
                        <p:par>
                          <p:cTn id="1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84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1884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 nodeType="clickPar">
                      <p:stCondLst>
                        <p:cond delay="indefinite"/>
                      </p:stCondLst>
                      <p:childTnLst>
                        <p:par>
                          <p:cTn id="2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84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1884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659" name="组合 24658">
            <a:extLst>
              <a:ext uri="{FF2B5EF4-FFF2-40B4-BE49-F238E27FC236}">
                <a16:creationId xmlns:a16="http://schemas.microsoft.com/office/drawing/2014/main" id="{4B39A17A-7A69-C448-8308-D7E0136B9BDE}"/>
              </a:ext>
            </a:extLst>
          </p:cNvPr>
          <p:cNvGrpSpPr>
            <a:grpSpLocks/>
          </p:cNvGrpSpPr>
          <p:nvPr/>
        </p:nvGrpSpPr>
        <p:grpSpPr bwMode="auto">
          <a:xfrm>
            <a:off x="838200" y="1828800"/>
            <a:ext cx="6915150" cy="3495675"/>
            <a:chOff x="649" y="1267"/>
            <a:chExt cx="4356" cy="2202"/>
          </a:xfrm>
        </p:grpSpPr>
        <p:sp>
          <p:nvSpPr>
            <p:cNvPr id="27652" name="直接连接符 24587">
              <a:extLst>
                <a:ext uri="{FF2B5EF4-FFF2-40B4-BE49-F238E27FC236}">
                  <a16:creationId xmlns:a16="http://schemas.microsoft.com/office/drawing/2014/main" id="{6CB156F1-836A-C44A-B623-8A8CCDFD0877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332" y="2719"/>
              <a:ext cx="454" cy="0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7653" name="椭圆 24588">
              <a:extLst>
                <a:ext uri="{FF2B5EF4-FFF2-40B4-BE49-F238E27FC236}">
                  <a16:creationId xmlns:a16="http://schemas.microsoft.com/office/drawing/2014/main" id="{DEC1B70E-C17C-DC4C-B1F1-FE9A77DB77A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792" y="2675"/>
              <a:ext cx="57" cy="57"/>
            </a:xfrm>
            <a:prstGeom prst="ellipse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buFont typeface="Arial" panose="020B0604020202020204" pitchFamily="34" charset="0"/>
                <a:buNone/>
              </a:pPr>
              <a:endParaRPr lang="zh-CN" altLang="en-US"/>
            </a:p>
          </p:txBody>
        </p:sp>
        <p:sp>
          <p:nvSpPr>
            <p:cNvPr id="27654" name="直接连接符 24589">
              <a:extLst>
                <a:ext uri="{FF2B5EF4-FFF2-40B4-BE49-F238E27FC236}">
                  <a16:creationId xmlns:a16="http://schemas.microsoft.com/office/drawing/2014/main" id="{E1D783D8-B3CE-A445-A17C-5F580CF1C205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307" y="3155"/>
              <a:ext cx="454" cy="0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7655" name="直接连接符 24590">
              <a:extLst>
                <a:ext uri="{FF2B5EF4-FFF2-40B4-BE49-F238E27FC236}">
                  <a16:creationId xmlns:a16="http://schemas.microsoft.com/office/drawing/2014/main" id="{1AEF6B7A-ABC9-4546-B792-8CF4B2F67522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307" y="2200"/>
              <a:ext cx="454" cy="0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7656" name="直接连接符 24591">
              <a:extLst>
                <a:ext uri="{FF2B5EF4-FFF2-40B4-BE49-F238E27FC236}">
                  <a16:creationId xmlns:a16="http://schemas.microsoft.com/office/drawing/2014/main" id="{C9C451FD-9C1A-7243-A4FF-E0F774934EFE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307" y="1789"/>
              <a:ext cx="454" cy="0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7657" name="椭圆 24592">
              <a:extLst>
                <a:ext uri="{FF2B5EF4-FFF2-40B4-BE49-F238E27FC236}">
                  <a16:creationId xmlns:a16="http://schemas.microsoft.com/office/drawing/2014/main" id="{9A3887B5-577D-FD4B-8F65-075964FC354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786" y="1752"/>
              <a:ext cx="57" cy="56"/>
            </a:xfrm>
            <a:prstGeom prst="ellipse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buFont typeface="Arial" panose="020B0604020202020204" pitchFamily="34" charset="0"/>
                <a:buNone/>
              </a:pPr>
              <a:endParaRPr lang="zh-CN" altLang="en-US"/>
            </a:p>
          </p:txBody>
        </p:sp>
        <p:sp>
          <p:nvSpPr>
            <p:cNvPr id="27658" name="椭圆 24593">
              <a:extLst>
                <a:ext uri="{FF2B5EF4-FFF2-40B4-BE49-F238E27FC236}">
                  <a16:creationId xmlns:a16="http://schemas.microsoft.com/office/drawing/2014/main" id="{B5FC3B35-88D7-0B4C-BA0D-71CA8863786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786" y="2163"/>
              <a:ext cx="57" cy="55"/>
            </a:xfrm>
            <a:prstGeom prst="ellipse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buFont typeface="Arial" panose="020B0604020202020204" pitchFamily="34" charset="0"/>
                <a:buNone/>
              </a:pPr>
              <a:endParaRPr lang="zh-CN" altLang="en-US"/>
            </a:p>
          </p:txBody>
        </p:sp>
        <p:sp>
          <p:nvSpPr>
            <p:cNvPr id="27659" name="椭圆 24594">
              <a:extLst>
                <a:ext uri="{FF2B5EF4-FFF2-40B4-BE49-F238E27FC236}">
                  <a16:creationId xmlns:a16="http://schemas.microsoft.com/office/drawing/2014/main" id="{906B1209-23F5-7A47-85DE-A9BFF352DED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786" y="3100"/>
              <a:ext cx="57" cy="57"/>
            </a:xfrm>
            <a:prstGeom prst="ellipse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buFont typeface="Arial" panose="020B0604020202020204" pitchFamily="34" charset="0"/>
                <a:buNone/>
              </a:pPr>
              <a:endParaRPr lang="zh-CN" altLang="en-US"/>
            </a:p>
          </p:txBody>
        </p:sp>
        <p:sp>
          <p:nvSpPr>
            <p:cNvPr id="27660" name="直接连接符 24597">
              <a:extLst>
                <a:ext uri="{FF2B5EF4-FFF2-40B4-BE49-F238E27FC236}">
                  <a16:creationId xmlns:a16="http://schemas.microsoft.com/office/drawing/2014/main" id="{08ABFCBD-E923-2345-9115-EDFD23C1F9B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076" y="2433"/>
              <a:ext cx="151" cy="129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7661" name="直接连接符 24598">
              <a:extLst>
                <a:ext uri="{FF2B5EF4-FFF2-40B4-BE49-F238E27FC236}">
                  <a16:creationId xmlns:a16="http://schemas.microsoft.com/office/drawing/2014/main" id="{0CE1B2A3-932C-6543-A969-ADEE2E3BEF57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064" y="2873"/>
              <a:ext cx="150" cy="128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7662" name="椭圆 24602">
              <a:extLst>
                <a:ext uri="{FF2B5EF4-FFF2-40B4-BE49-F238E27FC236}">
                  <a16:creationId xmlns:a16="http://schemas.microsoft.com/office/drawing/2014/main" id="{57045777-884D-C543-88C3-6E4FFF6B8CC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487" y="1664"/>
              <a:ext cx="58" cy="57"/>
            </a:xfrm>
            <a:prstGeom prst="ellipse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buFont typeface="Arial" panose="020B0604020202020204" pitchFamily="34" charset="0"/>
                <a:buNone/>
              </a:pPr>
              <a:endParaRPr lang="zh-CN" altLang="en-US"/>
            </a:p>
          </p:txBody>
        </p:sp>
        <p:sp>
          <p:nvSpPr>
            <p:cNvPr id="27663" name="椭圆 24603">
              <a:extLst>
                <a:ext uri="{FF2B5EF4-FFF2-40B4-BE49-F238E27FC236}">
                  <a16:creationId xmlns:a16="http://schemas.microsoft.com/office/drawing/2014/main" id="{997E32C3-EF66-4043-9765-971F25CA45E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475" y="2112"/>
              <a:ext cx="57" cy="57"/>
            </a:xfrm>
            <a:prstGeom prst="ellipse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buFont typeface="Arial" panose="020B0604020202020204" pitchFamily="34" charset="0"/>
                <a:buNone/>
              </a:pPr>
              <a:endParaRPr lang="zh-CN" altLang="en-US"/>
            </a:p>
          </p:txBody>
        </p:sp>
        <p:sp>
          <p:nvSpPr>
            <p:cNvPr id="27664" name="椭圆 24604">
              <a:extLst>
                <a:ext uri="{FF2B5EF4-FFF2-40B4-BE49-F238E27FC236}">
                  <a16:creationId xmlns:a16="http://schemas.microsoft.com/office/drawing/2014/main" id="{35E49829-FF52-7245-8BD2-AE10F4FFD35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487" y="2732"/>
              <a:ext cx="58" cy="56"/>
            </a:xfrm>
            <a:prstGeom prst="ellipse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buFont typeface="Arial" panose="020B0604020202020204" pitchFamily="34" charset="0"/>
                <a:buNone/>
              </a:pPr>
              <a:endParaRPr lang="zh-CN" altLang="en-US"/>
            </a:p>
          </p:txBody>
        </p:sp>
        <p:sp>
          <p:nvSpPr>
            <p:cNvPr id="27665" name="椭圆 24605">
              <a:extLst>
                <a:ext uri="{FF2B5EF4-FFF2-40B4-BE49-F238E27FC236}">
                  <a16:creationId xmlns:a16="http://schemas.microsoft.com/office/drawing/2014/main" id="{889C83D6-4330-DF43-8A3D-B73FF36843E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462" y="3143"/>
              <a:ext cx="57" cy="56"/>
            </a:xfrm>
            <a:prstGeom prst="ellipse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buFont typeface="Arial" panose="020B0604020202020204" pitchFamily="34" charset="0"/>
                <a:buNone/>
              </a:pPr>
              <a:endParaRPr lang="zh-CN" altLang="en-US"/>
            </a:p>
          </p:txBody>
        </p:sp>
        <p:grpSp>
          <p:nvGrpSpPr>
            <p:cNvPr id="27666" name="组合 24653">
              <a:extLst>
                <a:ext uri="{FF2B5EF4-FFF2-40B4-BE49-F238E27FC236}">
                  <a16:creationId xmlns:a16="http://schemas.microsoft.com/office/drawing/2014/main" id="{17CBB7BC-072C-6441-BB81-F08A9AD1AA3E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2831" y="2299"/>
              <a:ext cx="294" cy="617"/>
              <a:chOff x="2791" y="3218"/>
              <a:chExt cx="349" cy="538"/>
            </a:xfrm>
          </p:grpSpPr>
          <p:graphicFrame>
            <p:nvGraphicFramePr>
              <p:cNvPr id="27701" name="对象 24607">
                <a:extLst>
                  <a:ext uri="{FF2B5EF4-FFF2-40B4-BE49-F238E27FC236}">
                    <a16:creationId xmlns:a16="http://schemas.microsoft.com/office/drawing/2014/main" id="{28A43914-6D39-6844-A07E-58717272CD2E}"/>
                  </a:ext>
                </a:extLst>
              </p:cNvPr>
              <p:cNvGraphicFramePr>
                <a:graphicFrameLocks/>
              </p:cNvGraphicFramePr>
              <p:nvPr/>
            </p:nvGraphicFramePr>
            <p:xfrm>
              <a:off x="2791" y="3218"/>
              <a:ext cx="334" cy="170"/>
            </p:xfrm>
            <a:graphic>
              <a:graphicData uri="http://schemas.openxmlformats.org/presentationml/2006/ole">
                <mc:AlternateContent xmlns:mc="http://schemas.openxmlformats.org/markup-compatibility/2006">
                  <mc:Choice xmlns:v="urn:schemas-microsoft-com:vml" Requires="v">
                    <p:oleObj spid="_x0000_s27865" r:id="rId4" imgW="12001500" imgH="8483600" progId="Equation.3">
                      <p:embed/>
                    </p:oleObj>
                  </mc:Choice>
                  <mc:Fallback>
                    <p:oleObj r:id="rId4" imgW="12001500" imgH="8483600" progId="Equation.3">
                      <p:embed/>
                      <p:pic>
                        <p:nvPicPr>
                          <p:cNvPr id="0" name="对象 24607"/>
                          <p:cNvPicPr>
                            <a:picLocks noChangeArrowheads="1"/>
                          </p:cNvPicPr>
                          <p:nvPr/>
                        </p:nvPicPr>
                        <p:blipFill>
                          <a:blip r:embed="rId5">
                            <a:extLst>
                              <a:ext uri="{28A0092B-C50C-407E-A947-70E740481C1C}">
                                <a14:useLocalDpi xmlns:a14="http://schemas.microsoft.com/office/drawing/2010/main" val="0"/>
                              </a:ext>
                            </a:extLst>
                          </a:blip>
                          <a:srcRect/>
                          <a:stretch>
                            <a:fillRect/>
                          </a:stretch>
                        </p:blipFill>
                        <p:spPr bwMode="auto">
                          <a:xfrm>
                            <a:off x="2791" y="3218"/>
                            <a:ext cx="334" cy="170"/>
                          </a:xfrm>
                          <a:prstGeom prst="rect">
                            <a:avLst/>
                          </a:prstGeom>
                          <a:noFill/>
                          <a:ln>
                            <a:noFill/>
                          </a:ln>
                          <a:extLst>
                            <a:ext uri="{909E8E84-426E-40DD-AFC4-6F175D3DCCD1}">
                              <a14:hiddenFill xmlns:a14="http://schemas.microsoft.com/office/drawing/2010/main">
                                <a:solidFill>
                                  <a:srgbClr val="FFFFFF"/>
                                </a:solidFill>
                              </a14:hiddenFill>
                            </a:ext>
                            <a:ext uri="{91240B29-F687-4F45-9708-019B960494DF}">
                              <a14:hiddenLine xmlns:a14="http://schemas.microsoft.com/office/drawing/2010/main" w="38100">
                                <a:solidFill>
                                  <a:srgbClr val="000000"/>
                                </a:solidFill>
                                <a:miter lim="800000"/>
                                <a:headEnd/>
                                <a:tailEnd/>
                              </a14:hiddenLine>
                            </a:ext>
                          </a:extLst>
                        </p:spPr>
                      </p:pic>
                    </p:oleObj>
                  </mc:Fallback>
                </mc:AlternateContent>
              </a:graphicData>
            </a:graphic>
          </p:graphicFrame>
          <p:graphicFrame>
            <p:nvGraphicFramePr>
              <p:cNvPr id="27702" name="对象 24608">
                <a:extLst>
                  <a:ext uri="{FF2B5EF4-FFF2-40B4-BE49-F238E27FC236}">
                    <a16:creationId xmlns:a16="http://schemas.microsoft.com/office/drawing/2014/main" id="{F3B37B15-596E-EC42-A869-3EED00CC488E}"/>
                  </a:ext>
                </a:extLst>
              </p:cNvPr>
              <p:cNvGraphicFramePr>
                <a:graphicFrameLocks/>
              </p:cNvGraphicFramePr>
              <p:nvPr/>
            </p:nvGraphicFramePr>
            <p:xfrm>
              <a:off x="2806" y="3587"/>
              <a:ext cx="334" cy="169"/>
            </p:xfrm>
            <a:graphic>
              <a:graphicData uri="http://schemas.openxmlformats.org/presentationml/2006/ole">
                <mc:AlternateContent xmlns:mc="http://schemas.openxmlformats.org/markup-compatibility/2006">
                  <mc:Choice xmlns:v="urn:schemas-microsoft-com:vml" Requires="v">
                    <p:oleObj spid="_x0000_s27866" r:id="rId6" imgW="12001500" imgH="8483600" progId="Equation.3">
                      <p:embed/>
                    </p:oleObj>
                  </mc:Choice>
                  <mc:Fallback>
                    <p:oleObj r:id="rId6" imgW="12001500" imgH="8483600" progId="Equation.3">
                      <p:embed/>
                      <p:pic>
                        <p:nvPicPr>
                          <p:cNvPr id="0" name="对象 24608"/>
                          <p:cNvPicPr>
                            <a:picLocks noChangeArrowheads="1"/>
                          </p:cNvPicPr>
                          <p:nvPr/>
                        </p:nvPicPr>
                        <p:blipFill>
                          <a:blip r:embed="rId7">
                            <a:extLst>
                              <a:ext uri="{28A0092B-C50C-407E-A947-70E740481C1C}">
                                <a14:useLocalDpi xmlns:a14="http://schemas.microsoft.com/office/drawing/2010/main" val="0"/>
                              </a:ext>
                            </a:extLst>
                          </a:blip>
                          <a:srcRect/>
                          <a:stretch>
                            <a:fillRect/>
                          </a:stretch>
                        </p:blipFill>
                        <p:spPr bwMode="auto">
                          <a:xfrm>
                            <a:off x="2806" y="3587"/>
                            <a:ext cx="334" cy="169"/>
                          </a:xfrm>
                          <a:prstGeom prst="rect">
                            <a:avLst/>
                          </a:prstGeom>
                          <a:noFill/>
                          <a:ln>
                            <a:noFill/>
                          </a:ln>
                          <a:extLst>
                            <a:ext uri="{909E8E84-426E-40DD-AFC4-6F175D3DCCD1}">
                              <a14:hiddenFill xmlns:a14="http://schemas.microsoft.com/office/drawing/2010/main">
                                <a:solidFill>
                                  <a:srgbClr val="FFFFFF"/>
                                </a:solidFill>
                              </a14:hiddenFill>
                            </a:ext>
                            <a:ext uri="{91240B29-F687-4F45-9708-019B960494DF}">
                              <a14:hiddenLine xmlns:a14="http://schemas.microsoft.com/office/drawing/2010/main" w="38100">
                                <a:solidFill>
                                  <a:srgbClr val="000000"/>
                                </a:solidFill>
                                <a:miter lim="800000"/>
                                <a:headEnd/>
                                <a:tailEnd/>
                              </a14:hiddenLine>
                            </a:ext>
                          </a:extLst>
                        </p:spPr>
                      </p:pic>
                    </p:oleObj>
                  </mc:Fallback>
                </mc:AlternateContent>
              </a:graphicData>
            </a:graphic>
          </p:graphicFrame>
        </p:grpSp>
        <p:graphicFrame>
          <p:nvGraphicFramePr>
            <p:cNvPr id="27667" name="对象 24610">
              <a:extLst>
                <a:ext uri="{FF2B5EF4-FFF2-40B4-BE49-F238E27FC236}">
                  <a16:creationId xmlns:a16="http://schemas.microsoft.com/office/drawing/2014/main" id="{3E67D2B6-EAE3-FF41-A160-0C1BE769CB1E}"/>
                </a:ext>
              </a:extLst>
            </p:cNvPr>
            <p:cNvGraphicFramePr>
              <a:graphicFrameLocks/>
            </p:cNvGraphicFramePr>
            <p:nvPr/>
          </p:nvGraphicFramePr>
          <p:xfrm>
            <a:off x="1200" y="1267"/>
            <a:ext cx="333" cy="254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7867" r:id="rId8" imgW="7607300" imgH="5270500" progId="Equation.3">
                    <p:embed/>
                  </p:oleObj>
                </mc:Choice>
                <mc:Fallback>
                  <p:oleObj r:id="rId8" imgW="7607300" imgH="5270500" progId="Equation.3">
                    <p:embed/>
                    <p:pic>
                      <p:nvPicPr>
                        <p:cNvPr id="0" name="对象 24610"/>
                        <p:cNvPicPr>
                          <a:picLocks noChangeArrowheads="1"/>
                        </p:cNvPicPr>
                        <p:nvPr/>
                      </p:nvPicPr>
                      <p:blipFill>
                        <a:blip r:embed="rId9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1200" y="1267"/>
                          <a:ext cx="333" cy="254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38100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27668" name="对象 24611">
              <a:extLst>
                <a:ext uri="{FF2B5EF4-FFF2-40B4-BE49-F238E27FC236}">
                  <a16:creationId xmlns:a16="http://schemas.microsoft.com/office/drawing/2014/main" id="{B2642129-010C-254A-BFA7-263005BB8032}"/>
                </a:ext>
              </a:extLst>
            </p:cNvPr>
            <p:cNvGraphicFramePr>
              <a:graphicFrameLocks/>
            </p:cNvGraphicFramePr>
            <p:nvPr/>
          </p:nvGraphicFramePr>
          <p:xfrm>
            <a:off x="1200" y="3216"/>
            <a:ext cx="397" cy="253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7868" r:id="rId10" imgW="7899400" imgH="4978400" progId="Equation.3">
                    <p:embed/>
                  </p:oleObj>
                </mc:Choice>
                <mc:Fallback>
                  <p:oleObj r:id="rId10" imgW="7899400" imgH="4978400" progId="Equation.3">
                    <p:embed/>
                    <p:pic>
                      <p:nvPicPr>
                        <p:cNvPr id="0" name="对象 24611"/>
                        <p:cNvPicPr>
                          <a:picLocks noChangeArrowheads="1"/>
                        </p:cNvPicPr>
                        <p:nvPr/>
                      </p:nvPicPr>
                      <p:blipFill>
                        <a:blip r:embed="rId11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1200" y="3216"/>
                          <a:ext cx="397" cy="253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38100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sp>
          <p:nvSpPr>
            <p:cNvPr id="27669" name="椭圆 24613">
              <a:extLst>
                <a:ext uri="{FF2B5EF4-FFF2-40B4-BE49-F238E27FC236}">
                  <a16:creationId xmlns:a16="http://schemas.microsoft.com/office/drawing/2014/main" id="{A7AE5C3D-F41D-CC48-90F1-47889836426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34" y="1739"/>
              <a:ext cx="57" cy="56"/>
            </a:xfrm>
            <a:prstGeom prst="ellipse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buFont typeface="Arial" panose="020B0604020202020204" pitchFamily="34" charset="0"/>
                <a:buNone/>
              </a:pPr>
              <a:endParaRPr lang="zh-CN" altLang="en-US"/>
            </a:p>
          </p:txBody>
        </p:sp>
        <p:sp>
          <p:nvSpPr>
            <p:cNvPr id="27670" name="椭圆 24614">
              <a:extLst>
                <a:ext uri="{FF2B5EF4-FFF2-40B4-BE49-F238E27FC236}">
                  <a16:creationId xmlns:a16="http://schemas.microsoft.com/office/drawing/2014/main" id="{4C4C5429-984D-6E45-ADE5-2D39A3C423B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34" y="2155"/>
              <a:ext cx="57" cy="56"/>
            </a:xfrm>
            <a:prstGeom prst="ellipse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buFont typeface="Arial" panose="020B0604020202020204" pitchFamily="34" charset="0"/>
                <a:buNone/>
              </a:pPr>
              <a:endParaRPr lang="zh-CN" altLang="en-US"/>
            </a:p>
          </p:txBody>
        </p:sp>
        <p:sp>
          <p:nvSpPr>
            <p:cNvPr id="27671" name="椭圆 24615">
              <a:extLst>
                <a:ext uri="{FF2B5EF4-FFF2-40B4-BE49-F238E27FC236}">
                  <a16:creationId xmlns:a16="http://schemas.microsoft.com/office/drawing/2014/main" id="{4410D228-8825-F74A-852D-19FA2CB1A1D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47" y="2664"/>
              <a:ext cx="57" cy="55"/>
            </a:xfrm>
            <a:prstGeom prst="ellipse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buFont typeface="Arial" panose="020B0604020202020204" pitchFamily="34" charset="0"/>
                <a:buNone/>
              </a:pPr>
              <a:endParaRPr lang="zh-CN" altLang="en-US"/>
            </a:p>
          </p:txBody>
        </p:sp>
        <p:sp>
          <p:nvSpPr>
            <p:cNvPr id="27672" name="椭圆 24616">
              <a:extLst>
                <a:ext uri="{FF2B5EF4-FFF2-40B4-BE49-F238E27FC236}">
                  <a16:creationId xmlns:a16="http://schemas.microsoft.com/office/drawing/2014/main" id="{71E5BB53-279E-6048-AF37-E9863A2D3EE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34" y="3076"/>
              <a:ext cx="57" cy="56"/>
            </a:xfrm>
            <a:prstGeom prst="ellipse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buFont typeface="Arial" panose="020B0604020202020204" pitchFamily="34" charset="0"/>
                <a:buNone/>
              </a:pPr>
              <a:endParaRPr lang="zh-CN" altLang="en-US"/>
            </a:p>
          </p:txBody>
        </p:sp>
        <p:sp>
          <p:nvSpPr>
            <p:cNvPr id="27673" name="直接连接符 24621">
              <a:extLst>
                <a:ext uri="{FF2B5EF4-FFF2-40B4-BE49-F238E27FC236}">
                  <a16:creationId xmlns:a16="http://schemas.microsoft.com/office/drawing/2014/main" id="{3AAE1D72-8EF9-7E4F-9A7D-2E16F8D6D36D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110" y="1782"/>
              <a:ext cx="454" cy="0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7674" name="直接连接符 24622">
              <a:extLst>
                <a:ext uri="{FF2B5EF4-FFF2-40B4-BE49-F238E27FC236}">
                  <a16:creationId xmlns:a16="http://schemas.microsoft.com/office/drawing/2014/main" id="{CB6AC470-4FAF-9746-A138-09846BF6AAC5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110" y="2180"/>
              <a:ext cx="454" cy="0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7675" name="直接连接符 24623">
              <a:extLst>
                <a:ext uri="{FF2B5EF4-FFF2-40B4-BE49-F238E27FC236}">
                  <a16:creationId xmlns:a16="http://schemas.microsoft.com/office/drawing/2014/main" id="{5078C251-B59D-354F-AEF8-177CBECA8A78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110" y="2695"/>
              <a:ext cx="454" cy="0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7676" name="直接连接符 24624">
              <a:extLst>
                <a:ext uri="{FF2B5EF4-FFF2-40B4-BE49-F238E27FC236}">
                  <a16:creationId xmlns:a16="http://schemas.microsoft.com/office/drawing/2014/main" id="{EE84AE46-B9C4-9A47-BD17-661D59788D50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110" y="3117"/>
              <a:ext cx="454" cy="0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grpSp>
          <p:nvGrpSpPr>
            <p:cNvPr id="27677" name="组合 24651">
              <a:extLst>
                <a:ext uri="{FF2B5EF4-FFF2-40B4-BE49-F238E27FC236}">
                  <a16:creationId xmlns:a16="http://schemas.microsoft.com/office/drawing/2014/main" id="{0B8C4E3E-41B8-294D-9EEF-B0642FC56E06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649" y="1655"/>
              <a:ext cx="359" cy="1561"/>
              <a:chOff x="283" y="2679"/>
              <a:chExt cx="312" cy="1318"/>
            </a:xfrm>
          </p:grpSpPr>
          <p:graphicFrame>
            <p:nvGraphicFramePr>
              <p:cNvPr id="27697" name="对象 24618">
                <a:extLst>
                  <a:ext uri="{FF2B5EF4-FFF2-40B4-BE49-F238E27FC236}">
                    <a16:creationId xmlns:a16="http://schemas.microsoft.com/office/drawing/2014/main" id="{DB20DACC-A22C-5B4C-8937-862581004056}"/>
                  </a:ext>
                </a:extLst>
              </p:cNvPr>
              <p:cNvGraphicFramePr>
                <a:graphicFrameLocks/>
              </p:cNvGraphicFramePr>
              <p:nvPr/>
            </p:nvGraphicFramePr>
            <p:xfrm>
              <a:off x="297" y="3516"/>
              <a:ext cx="298" cy="151"/>
            </p:xfrm>
            <a:graphic>
              <a:graphicData uri="http://schemas.openxmlformats.org/presentationml/2006/ole">
                <mc:AlternateContent xmlns:mc="http://schemas.openxmlformats.org/markup-compatibility/2006">
                  <mc:Choice xmlns:v="urn:schemas-microsoft-com:vml" Requires="v">
                    <p:oleObj spid="_x0000_s27869" r:id="rId12" imgW="11112500" imgH="7023100" progId="Equation.3">
                      <p:embed/>
                    </p:oleObj>
                  </mc:Choice>
                  <mc:Fallback>
                    <p:oleObj r:id="rId12" imgW="11112500" imgH="7023100" progId="Equation.3">
                      <p:embed/>
                      <p:pic>
                        <p:nvPicPr>
                          <p:cNvPr id="0" name="对象 24618"/>
                          <p:cNvPicPr>
                            <a:picLocks noChangeArrowheads="1"/>
                          </p:cNvPicPr>
                          <p:nvPr/>
                        </p:nvPicPr>
                        <p:blipFill>
                          <a:blip r:embed="rId13">
                            <a:extLst>
                              <a:ext uri="{28A0092B-C50C-407E-A947-70E740481C1C}">
                                <a14:useLocalDpi xmlns:a14="http://schemas.microsoft.com/office/drawing/2010/main" val="0"/>
                              </a:ext>
                            </a:extLst>
                          </a:blip>
                          <a:srcRect/>
                          <a:stretch>
                            <a:fillRect/>
                          </a:stretch>
                        </p:blipFill>
                        <p:spPr bwMode="auto">
                          <a:xfrm>
                            <a:off x="297" y="3516"/>
                            <a:ext cx="298" cy="151"/>
                          </a:xfrm>
                          <a:prstGeom prst="rect">
                            <a:avLst/>
                          </a:prstGeom>
                          <a:noFill/>
                          <a:ln>
                            <a:noFill/>
                          </a:ln>
                          <a:extLst>
                            <a:ext uri="{909E8E84-426E-40DD-AFC4-6F175D3DCCD1}">
                              <a14:hiddenFill xmlns:a14="http://schemas.microsoft.com/office/drawing/2010/main">
                                <a:solidFill>
                                  <a:srgbClr val="FFFFFF"/>
                                </a:solidFill>
                              </a14:hiddenFill>
                            </a:ext>
                            <a:ext uri="{91240B29-F687-4F45-9708-019B960494DF}">
                              <a14:hiddenLine xmlns:a14="http://schemas.microsoft.com/office/drawing/2010/main" w="38100">
                                <a:solidFill>
                                  <a:srgbClr val="000000"/>
                                </a:solidFill>
                                <a:miter lim="800000"/>
                                <a:headEnd/>
                                <a:tailEnd/>
                              </a14:hiddenLine>
                            </a:ext>
                          </a:extLst>
                        </p:spPr>
                      </p:pic>
                    </p:oleObj>
                  </mc:Fallback>
                </mc:AlternateContent>
              </a:graphicData>
            </a:graphic>
          </p:graphicFrame>
          <p:graphicFrame>
            <p:nvGraphicFramePr>
              <p:cNvPr id="27698" name="对象 24619">
                <a:extLst>
                  <a:ext uri="{FF2B5EF4-FFF2-40B4-BE49-F238E27FC236}">
                    <a16:creationId xmlns:a16="http://schemas.microsoft.com/office/drawing/2014/main" id="{1E4A72E0-B1AB-594A-B9E0-E9B68AF0F86D}"/>
                  </a:ext>
                </a:extLst>
              </p:cNvPr>
              <p:cNvGraphicFramePr>
                <a:graphicFrameLocks/>
              </p:cNvGraphicFramePr>
              <p:nvPr/>
            </p:nvGraphicFramePr>
            <p:xfrm>
              <a:off x="297" y="3046"/>
              <a:ext cx="298" cy="151"/>
            </p:xfrm>
            <a:graphic>
              <a:graphicData uri="http://schemas.openxmlformats.org/presentationml/2006/ole">
                <mc:AlternateContent xmlns:mc="http://schemas.openxmlformats.org/markup-compatibility/2006">
                  <mc:Choice xmlns:v="urn:schemas-microsoft-com:vml" Requires="v">
                    <p:oleObj spid="_x0000_s27870" r:id="rId14" imgW="11112500" imgH="7023100" progId="Equation.3">
                      <p:embed/>
                    </p:oleObj>
                  </mc:Choice>
                  <mc:Fallback>
                    <p:oleObj r:id="rId14" imgW="11112500" imgH="7023100" progId="Equation.3">
                      <p:embed/>
                      <p:pic>
                        <p:nvPicPr>
                          <p:cNvPr id="0" name="对象 24619"/>
                          <p:cNvPicPr>
                            <a:picLocks noChangeArrowheads="1"/>
                          </p:cNvPicPr>
                          <p:nvPr/>
                        </p:nvPicPr>
                        <p:blipFill>
                          <a:blip r:embed="rId15">
                            <a:extLst>
                              <a:ext uri="{28A0092B-C50C-407E-A947-70E740481C1C}">
                                <a14:useLocalDpi xmlns:a14="http://schemas.microsoft.com/office/drawing/2010/main" val="0"/>
                              </a:ext>
                            </a:extLst>
                          </a:blip>
                          <a:srcRect/>
                          <a:stretch>
                            <a:fillRect/>
                          </a:stretch>
                        </p:blipFill>
                        <p:spPr bwMode="auto">
                          <a:xfrm>
                            <a:off x="297" y="3046"/>
                            <a:ext cx="298" cy="151"/>
                          </a:xfrm>
                          <a:prstGeom prst="rect">
                            <a:avLst/>
                          </a:prstGeom>
                          <a:noFill/>
                          <a:ln>
                            <a:noFill/>
                          </a:ln>
                          <a:extLst>
                            <a:ext uri="{909E8E84-426E-40DD-AFC4-6F175D3DCCD1}">
                              <a14:hiddenFill xmlns:a14="http://schemas.microsoft.com/office/drawing/2010/main">
                                <a:solidFill>
                                  <a:srgbClr val="FFFFFF"/>
                                </a:solidFill>
                              </a14:hiddenFill>
                            </a:ext>
                            <a:ext uri="{91240B29-F687-4F45-9708-019B960494DF}">
                              <a14:hiddenLine xmlns:a14="http://schemas.microsoft.com/office/drawing/2010/main" w="38100">
                                <a:solidFill>
                                  <a:srgbClr val="000000"/>
                                </a:solidFill>
                                <a:miter lim="800000"/>
                                <a:headEnd/>
                                <a:tailEnd/>
                              </a14:hiddenLine>
                            </a:ext>
                          </a:extLst>
                        </p:spPr>
                      </p:pic>
                    </p:oleObj>
                  </mc:Fallback>
                </mc:AlternateContent>
              </a:graphicData>
            </a:graphic>
          </p:graphicFrame>
          <p:graphicFrame>
            <p:nvGraphicFramePr>
              <p:cNvPr id="27699" name="对象 24620">
                <a:extLst>
                  <a:ext uri="{FF2B5EF4-FFF2-40B4-BE49-F238E27FC236}">
                    <a16:creationId xmlns:a16="http://schemas.microsoft.com/office/drawing/2014/main" id="{EA808033-EB81-5B42-891D-4F6D88FCE733}"/>
                  </a:ext>
                </a:extLst>
              </p:cNvPr>
              <p:cNvGraphicFramePr>
                <a:graphicFrameLocks/>
              </p:cNvGraphicFramePr>
              <p:nvPr/>
            </p:nvGraphicFramePr>
            <p:xfrm>
              <a:off x="299" y="3846"/>
              <a:ext cx="295" cy="151"/>
            </p:xfrm>
            <a:graphic>
              <a:graphicData uri="http://schemas.openxmlformats.org/presentationml/2006/ole">
                <mc:AlternateContent xmlns:mc="http://schemas.openxmlformats.org/markup-compatibility/2006">
                  <mc:Choice xmlns:v="urn:schemas-microsoft-com:vml" Requires="v">
                    <p:oleObj spid="_x0000_s27871" r:id="rId16" imgW="10820400" imgH="7023100" progId="Equation.3">
                      <p:embed/>
                    </p:oleObj>
                  </mc:Choice>
                  <mc:Fallback>
                    <p:oleObj r:id="rId16" imgW="10820400" imgH="7023100" progId="Equation.3">
                      <p:embed/>
                      <p:pic>
                        <p:nvPicPr>
                          <p:cNvPr id="0" name="对象 24620"/>
                          <p:cNvPicPr>
                            <a:picLocks noChangeArrowheads="1"/>
                          </p:cNvPicPr>
                          <p:nvPr/>
                        </p:nvPicPr>
                        <p:blipFill>
                          <a:blip r:embed="rId17">
                            <a:extLst>
                              <a:ext uri="{28A0092B-C50C-407E-A947-70E740481C1C}">
                                <a14:useLocalDpi xmlns:a14="http://schemas.microsoft.com/office/drawing/2010/main" val="0"/>
                              </a:ext>
                            </a:extLst>
                          </a:blip>
                          <a:srcRect/>
                          <a:stretch>
                            <a:fillRect/>
                          </a:stretch>
                        </p:blipFill>
                        <p:spPr bwMode="auto">
                          <a:xfrm>
                            <a:off x="299" y="3846"/>
                            <a:ext cx="295" cy="151"/>
                          </a:xfrm>
                          <a:prstGeom prst="rect">
                            <a:avLst/>
                          </a:prstGeom>
                          <a:noFill/>
                          <a:ln>
                            <a:noFill/>
                          </a:ln>
                          <a:extLst>
                            <a:ext uri="{909E8E84-426E-40DD-AFC4-6F175D3DCCD1}">
                              <a14:hiddenFill xmlns:a14="http://schemas.microsoft.com/office/drawing/2010/main">
                                <a:solidFill>
                                  <a:srgbClr val="FFFFFF"/>
                                </a:solidFill>
                              </a14:hiddenFill>
                            </a:ext>
                            <a:ext uri="{91240B29-F687-4F45-9708-019B960494DF}">
                              <a14:hiddenLine xmlns:a14="http://schemas.microsoft.com/office/drawing/2010/main" w="38100">
                                <a:solidFill>
                                  <a:srgbClr val="000000"/>
                                </a:solidFill>
                                <a:miter lim="800000"/>
                                <a:headEnd/>
                                <a:tailEnd/>
                              </a14:hiddenLine>
                            </a:ext>
                          </a:extLst>
                        </p:spPr>
                      </p:pic>
                    </p:oleObj>
                  </mc:Fallback>
                </mc:AlternateContent>
              </a:graphicData>
            </a:graphic>
          </p:graphicFrame>
          <p:graphicFrame>
            <p:nvGraphicFramePr>
              <p:cNvPr id="27700" name="对象 24625">
                <a:extLst>
                  <a:ext uri="{FF2B5EF4-FFF2-40B4-BE49-F238E27FC236}">
                    <a16:creationId xmlns:a16="http://schemas.microsoft.com/office/drawing/2014/main" id="{55CE037B-AB68-8E48-B2E7-7A10E85B9B49}"/>
                  </a:ext>
                </a:extLst>
              </p:cNvPr>
              <p:cNvGraphicFramePr>
                <a:graphicFrameLocks/>
              </p:cNvGraphicFramePr>
              <p:nvPr/>
            </p:nvGraphicFramePr>
            <p:xfrm>
              <a:off x="283" y="2679"/>
              <a:ext cx="296" cy="150"/>
            </p:xfrm>
            <a:graphic>
              <a:graphicData uri="http://schemas.openxmlformats.org/presentationml/2006/ole">
                <mc:AlternateContent xmlns:mc="http://schemas.openxmlformats.org/markup-compatibility/2006">
                  <mc:Choice xmlns:v="urn:schemas-microsoft-com:vml" Requires="v">
                    <p:oleObj spid="_x0000_s27872" r:id="rId18" imgW="10820400" imgH="7023100" progId="Equation.3">
                      <p:embed/>
                    </p:oleObj>
                  </mc:Choice>
                  <mc:Fallback>
                    <p:oleObj r:id="rId18" imgW="10820400" imgH="7023100" progId="Equation.3">
                      <p:embed/>
                      <p:pic>
                        <p:nvPicPr>
                          <p:cNvPr id="0" name="对象 24625"/>
                          <p:cNvPicPr>
                            <a:picLocks noChangeArrowheads="1"/>
                          </p:cNvPicPr>
                          <p:nvPr/>
                        </p:nvPicPr>
                        <p:blipFill>
                          <a:blip r:embed="rId19">
                            <a:extLst>
                              <a:ext uri="{28A0092B-C50C-407E-A947-70E740481C1C}">
                                <a14:useLocalDpi xmlns:a14="http://schemas.microsoft.com/office/drawing/2010/main" val="0"/>
                              </a:ext>
                            </a:extLst>
                          </a:blip>
                          <a:srcRect/>
                          <a:stretch>
                            <a:fillRect/>
                          </a:stretch>
                        </p:blipFill>
                        <p:spPr bwMode="auto">
                          <a:xfrm>
                            <a:off x="283" y="2679"/>
                            <a:ext cx="296" cy="150"/>
                          </a:xfrm>
                          <a:prstGeom prst="rect">
                            <a:avLst/>
                          </a:prstGeom>
                          <a:noFill/>
                          <a:ln>
                            <a:noFill/>
                          </a:ln>
                          <a:extLst>
                            <a:ext uri="{909E8E84-426E-40DD-AFC4-6F175D3DCCD1}">
                              <a14:hiddenFill xmlns:a14="http://schemas.microsoft.com/office/drawing/2010/main">
                                <a:solidFill>
                                  <a:srgbClr val="FFFFFF"/>
                                </a:solidFill>
                              </a14:hiddenFill>
                            </a:ext>
                            <a:ext uri="{91240B29-F687-4F45-9708-019B960494DF}">
                              <a14:hiddenLine xmlns:a14="http://schemas.microsoft.com/office/drawing/2010/main" w="38100">
                                <a:solidFill>
                                  <a:srgbClr val="000000"/>
                                </a:solidFill>
                                <a:miter lim="800000"/>
                                <a:headEnd/>
                                <a:tailEnd/>
                              </a14:hiddenLine>
                            </a:ext>
                          </a:extLst>
                        </p:spPr>
                      </p:pic>
                    </p:oleObj>
                  </mc:Fallback>
                </mc:AlternateContent>
              </a:graphicData>
            </a:graphic>
          </p:graphicFrame>
        </p:grpSp>
        <p:sp>
          <p:nvSpPr>
            <p:cNvPr id="27678" name="矩形 24627">
              <a:extLst>
                <a:ext uri="{FF2B5EF4-FFF2-40B4-BE49-F238E27FC236}">
                  <a16:creationId xmlns:a16="http://schemas.microsoft.com/office/drawing/2014/main" id="{9EC3BB3D-21CF-EC40-A7B4-98838FADAEA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64" y="1598"/>
              <a:ext cx="756" cy="773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buFont typeface="Arial" panose="020B0604020202020204" pitchFamily="34" charset="0"/>
                <a:buNone/>
              </a:pPr>
              <a:endParaRPr lang="zh-CN" altLang="en-US"/>
            </a:p>
          </p:txBody>
        </p:sp>
        <p:sp>
          <p:nvSpPr>
            <p:cNvPr id="27679" name="矩形 24628">
              <a:extLst>
                <a:ext uri="{FF2B5EF4-FFF2-40B4-BE49-F238E27FC236}">
                  <a16:creationId xmlns:a16="http://schemas.microsoft.com/office/drawing/2014/main" id="{BF26D86D-048D-D349-858F-C7BE80A093F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64" y="2500"/>
              <a:ext cx="756" cy="771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buFont typeface="Arial" panose="020B0604020202020204" pitchFamily="34" charset="0"/>
                <a:buNone/>
              </a:pPr>
              <a:endParaRPr lang="zh-CN" altLang="en-US"/>
            </a:p>
          </p:txBody>
        </p:sp>
        <p:grpSp>
          <p:nvGrpSpPr>
            <p:cNvPr id="27680" name="组合 24631">
              <a:extLst>
                <a:ext uri="{FF2B5EF4-FFF2-40B4-BE49-F238E27FC236}">
                  <a16:creationId xmlns:a16="http://schemas.microsoft.com/office/drawing/2014/main" id="{00D82663-07F7-414C-9BD4-BD5064C8E1D8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2836" y="1702"/>
              <a:ext cx="1640" cy="1468"/>
              <a:chOff x="6030" y="7137"/>
              <a:chExt cx="1952" cy="1779"/>
            </a:xfrm>
          </p:grpSpPr>
          <p:sp>
            <p:nvSpPr>
              <p:cNvPr id="27693" name="直接连接符 24632">
                <a:extLst>
                  <a:ext uri="{FF2B5EF4-FFF2-40B4-BE49-F238E27FC236}">
                    <a16:creationId xmlns:a16="http://schemas.microsoft.com/office/drawing/2014/main" id="{1234902A-F02C-214E-A4EE-F23788EC0639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6060" y="7242"/>
                <a:ext cx="1922" cy="1191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694" name="直接连接符 24633">
                <a:extLst>
                  <a:ext uri="{FF2B5EF4-FFF2-40B4-BE49-F238E27FC236}">
                    <a16:creationId xmlns:a16="http://schemas.microsoft.com/office/drawing/2014/main" id="{62182270-DE2A-2143-B6A2-9BF9E32D81D2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6030" y="7725"/>
                <a:ext cx="1922" cy="1191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695" name="直接连接符 24634">
                <a:extLst>
                  <a:ext uri="{FF2B5EF4-FFF2-40B4-BE49-F238E27FC236}">
                    <a16:creationId xmlns:a16="http://schemas.microsoft.com/office/drawing/2014/main" id="{56B94CDE-66F4-C14D-B0F6-48C45BFE6FBA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6060" y="7137"/>
                <a:ext cx="1922" cy="1191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7696" name="直接连接符 24635">
                <a:extLst>
                  <a:ext uri="{FF2B5EF4-FFF2-40B4-BE49-F238E27FC236}">
                    <a16:creationId xmlns:a16="http://schemas.microsoft.com/office/drawing/2014/main" id="{980D0C01-A5C0-5941-B310-1405A9CDB262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6045" y="7671"/>
                <a:ext cx="1922" cy="1191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aphicFrame>
          <p:nvGraphicFramePr>
            <p:cNvPr id="27681" name="对象 24636">
              <a:extLst>
                <a:ext uri="{FF2B5EF4-FFF2-40B4-BE49-F238E27FC236}">
                  <a16:creationId xmlns:a16="http://schemas.microsoft.com/office/drawing/2014/main" id="{ABEFAFE7-59CF-994B-8A9E-547CA8877A22}"/>
                </a:ext>
              </a:extLst>
            </p:cNvPr>
            <p:cNvGraphicFramePr>
              <a:graphicFrameLocks/>
            </p:cNvGraphicFramePr>
            <p:nvPr/>
          </p:nvGraphicFramePr>
          <p:xfrm>
            <a:off x="4561" y="1513"/>
            <a:ext cx="431" cy="241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7873" r:id="rId20" imgW="9067800" imgH="4978400" progId="Equation.3">
                    <p:embed/>
                  </p:oleObj>
                </mc:Choice>
                <mc:Fallback>
                  <p:oleObj r:id="rId20" imgW="9067800" imgH="4978400" progId="Equation.3">
                    <p:embed/>
                    <p:pic>
                      <p:nvPicPr>
                        <p:cNvPr id="0" name="对象 24636"/>
                        <p:cNvPicPr>
                          <a:picLocks noChangeArrowheads="1"/>
                        </p:cNvPicPr>
                        <p:nvPr/>
                      </p:nvPicPr>
                      <p:blipFill>
                        <a:blip r:embed="rId21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4561" y="1513"/>
                          <a:ext cx="431" cy="241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38100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27682" name="对象 24637">
              <a:extLst>
                <a:ext uri="{FF2B5EF4-FFF2-40B4-BE49-F238E27FC236}">
                  <a16:creationId xmlns:a16="http://schemas.microsoft.com/office/drawing/2014/main" id="{E3FB4D40-6294-7A4F-892A-0FE2507EF347}"/>
                </a:ext>
              </a:extLst>
            </p:cNvPr>
            <p:cNvGraphicFramePr>
              <a:graphicFrameLocks/>
            </p:cNvGraphicFramePr>
            <p:nvPr/>
          </p:nvGraphicFramePr>
          <p:xfrm>
            <a:off x="4560" y="1999"/>
            <a:ext cx="415" cy="232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7874" r:id="rId22" imgW="13462000" imgH="7315200" progId="Equation.3">
                    <p:embed/>
                  </p:oleObj>
                </mc:Choice>
                <mc:Fallback>
                  <p:oleObj r:id="rId22" imgW="13462000" imgH="7315200" progId="Equation.3">
                    <p:embed/>
                    <p:pic>
                      <p:nvPicPr>
                        <p:cNvPr id="0" name="对象 24637"/>
                        <p:cNvPicPr>
                          <a:picLocks noChangeArrowheads="1"/>
                        </p:cNvPicPr>
                        <p:nvPr/>
                      </p:nvPicPr>
                      <p:blipFill>
                        <a:blip r:embed="rId23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4560" y="1999"/>
                          <a:ext cx="415" cy="232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38100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27683" name="对象 24638">
              <a:extLst>
                <a:ext uri="{FF2B5EF4-FFF2-40B4-BE49-F238E27FC236}">
                  <a16:creationId xmlns:a16="http://schemas.microsoft.com/office/drawing/2014/main" id="{FF81BB28-0FB9-E944-A626-0E8F55D91EAC}"/>
                </a:ext>
              </a:extLst>
            </p:cNvPr>
            <p:cNvGraphicFramePr>
              <a:graphicFrameLocks/>
            </p:cNvGraphicFramePr>
            <p:nvPr/>
          </p:nvGraphicFramePr>
          <p:xfrm>
            <a:off x="4560" y="2642"/>
            <a:ext cx="445" cy="232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7875" r:id="rId24" imgW="14630400" imgH="7315200" progId="Equation.3">
                    <p:embed/>
                  </p:oleObj>
                </mc:Choice>
                <mc:Fallback>
                  <p:oleObj r:id="rId24" imgW="14630400" imgH="7315200" progId="Equation.3">
                    <p:embed/>
                    <p:pic>
                      <p:nvPicPr>
                        <p:cNvPr id="0" name="对象 24638"/>
                        <p:cNvPicPr>
                          <a:picLocks noChangeArrowheads="1"/>
                        </p:cNvPicPr>
                        <p:nvPr/>
                      </p:nvPicPr>
                      <p:blipFill>
                        <a:blip r:embed="rId2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4560" y="2642"/>
                          <a:ext cx="445" cy="232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38100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27684" name="对象 24639">
              <a:extLst>
                <a:ext uri="{FF2B5EF4-FFF2-40B4-BE49-F238E27FC236}">
                  <a16:creationId xmlns:a16="http://schemas.microsoft.com/office/drawing/2014/main" id="{A618F021-F7F6-984D-ADEE-1C0A6DA17DB4}"/>
                </a:ext>
              </a:extLst>
            </p:cNvPr>
            <p:cNvGraphicFramePr>
              <a:graphicFrameLocks/>
            </p:cNvGraphicFramePr>
            <p:nvPr/>
          </p:nvGraphicFramePr>
          <p:xfrm>
            <a:off x="4582" y="3087"/>
            <a:ext cx="410" cy="225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7876" r:id="rId26" imgW="14046200" imgH="7315200" progId="Equation.3">
                    <p:embed/>
                  </p:oleObj>
                </mc:Choice>
                <mc:Fallback>
                  <p:oleObj r:id="rId26" imgW="14046200" imgH="7315200" progId="Equation.3">
                    <p:embed/>
                    <p:pic>
                      <p:nvPicPr>
                        <p:cNvPr id="0" name="对象 24639"/>
                        <p:cNvPicPr>
                          <a:picLocks noChangeArrowheads="1"/>
                        </p:cNvPicPr>
                        <p:nvPr/>
                      </p:nvPicPr>
                      <p:blipFill>
                        <a:blip r:embed="rId27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4582" y="3087"/>
                          <a:ext cx="410" cy="225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38100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27685" name="对象 24641">
              <a:extLst>
                <a:ext uri="{FF2B5EF4-FFF2-40B4-BE49-F238E27FC236}">
                  <a16:creationId xmlns:a16="http://schemas.microsoft.com/office/drawing/2014/main" id="{47BFC9E7-10AB-DD42-A5CB-4D6356FA8C0D}"/>
                </a:ext>
              </a:extLst>
            </p:cNvPr>
            <p:cNvGraphicFramePr>
              <a:graphicFrameLocks/>
            </p:cNvGraphicFramePr>
            <p:nvPr/>
          </p:nvGraphicFramePr>
          <p:xfrm>
            <a:off x="2400" y="1556"/>
            <a:ext cx="348" cy="22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7877" r:id="rId28" imgW="9359900" imgH="5270500" progId="Equation.3">
                    <p:embed/>
                  </p:oleObj>
                </mc:Choice>
                <mc:Fallback>
                  <p:oleObj r:id="rId28" imgW="9359900" imgH="5270500" progId="Equation.3">
                    <p:embed/>
                    <p:pic>
                      <p:nvPicPr>
                        <p:cNvPr id="0" name="对象 24641"/>
                        <p:cNvPicPr>
                          <a:picLocks noChangeArrowheads="1"/>
                        </p:cNvPicPr>
                        <p:nvPr/>
                      </p:nvPicPr>
                      <p:blipFill>
                        <a:blip r:embed="rId29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2400" y="1556"/>
                          <a:ext cx="348" cy="220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38100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27686" name="对象 24642">
              <a:extLst>
                <a:ext uri="{FF2B5EF4-FFF2-40B4-BE49-F238E27FC236}">
                  <a16:creationId xmlns:a16="http://schemas.microsoft.com/office/drawing/2014/main" id="{7D86C3D0-7F67-D448-9AEE-EE5C2C1A5BC4}"/>
                </a:ext>
              </a:extLst>
            </p:cNvPr>
            <p:cNvGraphicFramePr>
              <a:graphicFrameLocks/>
            </p:cNvGraphicFramePr>
            <p:nvPr/>
          </p:nvGraphicFramePr>
          <p:xfrm>
            <a:off x="2413" y="1970"/>
            <a:ext cx="323" cy="195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7878" r:id="rId30" imgW="13754100" imgH="7607300" progId="Equation.3">
                    <p:embed/>
                  </p:oleObj>
                </mc:Choice>
                <mc:Fallback>
                  <p:oleObj r:id="rId30" imgW="13754100" imgH="7607300" progId="Equation.3">
                    <p:embed/>
                    <p:pic>
                      <p:nvPicPr>
                        <p:cNvPr id="0" name="对象 24642"/>
                        <p:cNvPicPr>
                          <a:picLocks noChangeArrowheads="1"/>
                        </p:cNvPicPr>
                        <p:nvPr/>
                      </p:nvPicPr>
                      <p:blipFill>
                        <a:blip r:embed="rId31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2413" y="1970"/>
                          <a:ext cx="323" cy="195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38100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27687" name="对象 24643">
              <a:extLst>
                <a:ext uri="{FF2B5EF4-FFF2-40B4-BE49-F238E27FC236}">
                  <a16:creationId xmlns:a16="http://schemas.microsoft.com/office/drawing/2014/main" id="{779CCA14-FE25-AC47-8434-4947601E2DC3}"/>
                </a:ext>
              </a:extLst>
            </p:cNvPr>
            <p:cNvGraphicFramePr>
              <a:graphicFrameLocks/>
            </p:cNvGraphicFramePr>
            <p:nvPr/>
          </p:nvGraphicFramePr>
          <p:xfrm>
            <a:off x="2417" y="2497"/>
            <a:ext cx="349" cy="178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7879" r:id="rId32" imgW="15214600" imgH="7315200" progId="Equation.3">
                    <p:embed/>
                  </p:oleObj>
                </mc:Choice>
                <mc:Fallback>
                  <p:oleObj r:id="rId32" imgW="15214600" imgH="7315200" progId="Equation.3">
                    <p:embed/>
                    <p:pic>
                      <p:nvPicPr>
                        <p:cNvPr id="0" name="对象 24643"/>
                        <p:cNvPicPr>
                          <a:picLocks noChangeArrowheads="1"/>
                        </p:cNvPicPr>
                        <p:nvPr/>
                      </p:nvPicPr>
                      <p:blipFill>
                        <a:blip r:embed="rId33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2417" y="2497"/>
                          <a:ext cx="349" cy="178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38100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27688" name="对象 24644">
              <a:extLst>
                <a:ext uri="{FF2B5EF4-FFF2-40B4-BE49-F238E27FC236}">
                  <a16:creationId xmlns:a16="http://schemas.microsoft.com/office/drawing/2014/main" id="{E93544B2-8358-0B42-B921-98C8EE886248}"/>
                </a:ext>
              </a:extLst>
            </p:cNvPr>
            <p:cNvGraphicFramePr>
              <a:graphicFrameLocks/>
            </p:cNvGraphicFramePr>
            <p:nvPr/>
          </p:nvGraphicFramePr>
          <p:xfrm>
            <a:off x="2411" y="2950"/>
            <a:ext cx="326" cy="178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7880" r:id="rId34" imgW="14046200" imgH="7315200" progId="Equation.3">
                    <p:embed/>
                  </p:oleObj>
                </mc:Choice>
                <mc:Fallback>
                  <p:oleObj r:id="rId34" imgW="14046200" imgH="7315200" progId="Equation.3">
                    <p:embed/>
                    <p:pic>
                      <p:nvPicPr>
                        <p:cNvPr id="0" name="对象 24644"/>
                        <p:cNvPicPr>
                          <a:picLocks noChangeArrowheads="1"/>
                        </p:cNvPicPr>
                        <p:nvPr/>
                      </p:nvPicPr>
                      <p:blipFill>
                        <a:blip r:embed="rId3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2411" y="2950"/>
                          <a:ext cx="326" cy="178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38100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27689" name="对象 24647">
              <a:extLst>
                <a:ext uri="{FF2B5EF4-FFF2-40B4-BE49-F238E27FC236}">
                  <a16:creationId xmlns:a16="http://schemas.microsoft.com/office/drawing/2014/main" id="{963076AA-B925-0D48-BA34-ED14394E37C8}"/>
                </a:ext>
              </a:extLst>
            </p:cNvPr>
            <p:cNvGraphicFramePr>
              <a:graphicFrameLocks/>
            </p:cNvGraphicFramePr>
            <p:nvPr/>
          </p:nvGraphicFramePr>
          <p:xfrm>
            <a:off x="1680" y="1656"/>
            <a:ext cx="448" cy="625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7881" r:id="rId36" imgW="12877800" imgH="18719800" progId="Equation.3">
                    <p:embed/>
                  </p:oleObj>
                </mc:Choice>
                <mc:Fallback>
                  <p:oleObj r:id="rId36" imgW="12877800" imgH="18719800" progId="Equation.3">
                    <p:embed/>
                    <p:pic>
                      <p:nvPicPr>
                        <p:cNvPr id="0" name="对象 24647"/>
                        <p:cNvPicPr>
                          <a:picLocks noChangeArrowheads="1"/>
                        </p:cNvPicPr>
                        <p:nvPr/>
                      </p:nvPicPr>
                      <p:blipFill>
                        <a:blip r:embed="rId37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1680" y="1656"/>
                          <a:ext cx="448" cy="625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38100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27690" name="对象 24648">
              <a:extLst>
                <a:ext uri="{FF2B5EF4-FFF2-40B4-BE49-F238E27FC236}">
                  <a16:creationId xmlns:a16="http://schemas.microsoft.com/office/drawing/2014/main" id="{96E5694A-28A2-C34F-896C-BD82F8242E3E}"/>
                </a:ext>
              </a:extLst>
            </p:cNvPr>
            <p:cNvGraphicFramePr>
              <a:graphicFrameLocks/>
            </p:cNvGraphicFramePr>
            <p:nvPr/>
          </p:nvGraphicFramePr>
          <p:xfrm>
            <a:off x="1706" y="2542"/>
            <a:ext cx="448" cy="625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7882" r:id="rId38" imgW="12877800" imgH="18719800" progId="Equation.3">
                    <p:embed/>
                  </p:oleObj>
                </mc:Choice>
                <mc:Fallback>
                  <p:oleObj r:id="rId38" imgW="12877800" imgH="18719800" progId="Equation.3">
                    <p:embed/>
                    <p:pic>
                      <p:nvPicPr>
                        <p:cNvPr id="0" name="对象 24648"/>
                        <p:cNvPicPr>
                          <a:picLocks noChangeArrowheads="1"/>
                        </p:cNvPicPr>
                        <p:nvPr/>
                      </p:nvPicPr>
                      <p:blipFill>
                        <a:blip r:embed="rId39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1706" y="2542"/>
                          <a:ext cx="448" cy="625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38100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sp>
          <p:nvSpPr>
            <p:cNvPr id="27691" name="椭圆 24649">
              <a:extLst>
                <a:ext uri="{FF2B5EF4-FFF2-40B4-BE49-F238E27FC236}">
                  <a16:creationId xmlns:a16="http://schemas.microsoft.com/office/drawing/2014/main" id="{6D1495B9-630E-DF41-A8EE-3C72B541EB8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567" y="2616"/>
              <a:ext cx="105" cy="103"/>
            </a:xfrm>
            <a:prstGeom prst="ellipse">
              <a:avLst/>
            </a:prstGeom>
            <a:solidFill>
              <a:srgbClr val="FFFFFF"/>
            </a:solidFill>
            <a:ln w="9525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buFont typeface="Arial" panose="020B0604020202020204" pitchFamily="34" charset="0"/>
                <a:buNone/>
              </a:pPr>
              <a:endParaRPr lang="zh-CN" altLang="en-US"/>
            </a:p>
          </p:txBody>
        </p:sp>
        <p:sp>
          <p:nvSpPr>
            <p:cNvPr id="27692" name="椭圆 24650">
              <a:extLst>
                <a:ext uri="{FF2B5EF4-FFF2-40B4-BE49-F238E27FC236}">
                  <a16:creationId xmlns:a16="http://schemas.microsoft.com/office/drawing/2014/main" id="{43743C9B-0D98-F94A-A8A9-3B79B72C9C4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567" y="2193"/>
              <a:ext cx="105" cy="102"/>
            </a:xfrm>
            <a:prstGeom prst="ellipse">
              <a:avLst/>
            </a:prstGeom>
            <a:solidFill>
              <a:srgbClr val="FFFFFF"/>
            </a:solidFill>
            <a:ln w="9525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buFont typeface="Arial" panose="020B0604020202020204" pitchFamily="34" charset="0"/>
                <a:buNone/>
              </a:pPr>
              <a:endParaRPr lang="zh-CN" altLang="en-US"/>
            </a:p>
          </p:txBody>
        </p:sp>
      </p:grpSp>
      <p:sp>
        <p:nvSpPr>
          <p:cNvPr id="27651" name="文本框 24656">
            <a:extLst>
              <a:ext uri="{FF2B5EF4-FFF2-40B4-BE49-F238E27FC236}">
                <a16:creationId xmlns:a16="http://schemas.microsoft.com/office/drawing/2014/main" id="{BA9D7D2D-84F7-614F-AFC5-B673677D7D3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33400" y="685800"/>
            <a:ext cx="5820320" cy="646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  <a:buFont typeface="Arial" panose="020B0604020202020204" pitchFamily="34" charset="0"/>
              <a:buNone/>
            </a:pPr>
            <a:r>
              <a:rPr lang="en-US" altLang="zh-CN" sz="3600" b="1" dirty="0">
                <a:solidFill>
                  <a:srgbClr val="333399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“</a:t>
            </a:r>
            <a:r>
              <a:rPr lang="zh-CN" altLang="en-US" sz="3600" b="1" dirty="0">
                <a:solidFill>
                  <a:srgbClr val="333399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蝶形”信流图表示</a:t>
            </a:r>
            <a:r>
              <a:rPr lang="en-US" altLang="zh-CN" sz="3600" b="1" dirty="0">
                <a:solidFill>
                  <a:srgbClr val="333399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(8</a:t>
            </a:r>
            <a:r>
              <a:rPr lang="zh-CN" altLang="en-US" sz="3600" b="1" dirty="0">
                <a:solidFill>
                  <a:srgbClr val="333399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点</a:t>
            </a:r>
            <a:r>
              <a:rPr lang="en-US" altLang="zh-CN" sz="3600" b="1" dirty="0">
                <a:solidFill>
                  <a:srgbClr val="333399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)</a:t>
            </a:r>
            <a:r>
              <a:rPr lang="zh-CN" altLang="en-US" sz="3600" dirty="0">
                <a:solidFill>
                  <a:srgbClr val="333399"/>
                </a:solidFill>
                <a:latin typeface="Verdana" panose="020B0604030504040204" pitchFamily="34" charset="0"/>
              </a:rPr>
              <a:t> 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6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46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标题 25601">
            <a:extLst>
              <a:ext uri="{FF2B5EF4-FFF2-40B4-BE49-F238E27FC236}">
                <a16:creationId xmlns:a16="http://schemas.microsoft.com/office/drawing/2014/main" id="{2F25AC63-6ED3-FA42-98E2-1F72A035F952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533400" y="762000"/>
            <a:ext cx="8029575" cy="517525"/>
          </a:xfrm>
        </p:spPr>
        <p:txBody>
          <a:bodyPr/>
          <a:lstStyle/>
          <a:p>
            <a:pPr marL="723900" indent="-723900" eaLnBrk="1" hangingPunct="1"/>
            <a:r>
              <a:rPr lang="en-US" altLang="zh-CN" sz="3400">
                <a:latin typeface="Tahoma" panose="020B0604030504040204" pitchFamily="34" charset="0"/>
              </a:rPr>
              <a:t>N</a:t>
            </a:r>
            <a:r>
              <a:rPr lang="zh-CN" altLang="en-US" sz="3400">
                <a:latin typeface="Tahoma" panose="020B0604030504040204" pitchFamily="34" charset="0"/>
              </a:rPr>
              <a:t>点</a:t>
            </a:r>
            <a:r>
              <a:rPr lang="en-US" altLang="zh-CN" sz="3400">
                <a:latin typeface="Tahoma" panose="020B0604030504040204" pitchFamily="34" charset="0"/>
              </a:rPr>
              <a:t>DFT</a:t>
            </a:r>
            <a:r>
              <a:rPr lang="zh-CN" altLang="en-US" sz="3400">
                <a:latin typeface="Tahoma" panose="020B0604030504040204" pitchFamily="34" charset="0"/>
              </a:rPr>
              <a:t>分解为四个</a:t>
            </a:r>
            <a:r>
              <a:rPr lang="en-US" altLang="zh-CN" sz="3400">
                <a:latin typeface="Tahoma" panose="020B0604030504040204" pitchFamily="34" charset="0"/>
              </a:rPr>
              <a:t>N/4</a:t>
            </a:r>
            <a:r>
              <a:rPr lang="zh-CN" altLang="en-US" sz="3400">
                <a:latin typeface="Tahoma" panose="020B0604030504040204" pitchFamily="34" charset="0"/>
              </a:rPr>
              <a:t>点的</a:t>
            </a:r>
            <a:r>
              <a:rPr lang="en-US" altLang="zh-CN" sz="3400">
                <a:latin typeface="Tahoma" panose="020B0604030504040204" pitchFamily="34" charset="0"/>
              </a:rPr>
              <a:t>DFT</a:t>
            </a:r>
          </a:p>
        </p:txBody>
      </p:sp>
      <p:grpSp>
        <p:nvGrpSpPr>
          <p:cNvPr id="29699" name="组合 25760">
            <a:extLst>
              <a:ext uri="{FF2B5EF4-FFF2-40B4-BE49-F238E27FC236}">
                <a16:creationId xmlns:a16="http://schemas.microsoft.com/office/drawing/2014/main" id="{DC898988-99DD-3542-8043-D587F6F8244F}"/>
              </a:ext>
            </a:extLst>
          </p:cNvPr>
          <p:cNvGrpSpPr>
            <a:grpSpLocks/>
          </p:cNvGrpSpPr>
          <p:nvPr/>
        </p:nvGrpSpPr>
        <p:grpSpPr bwMode="auto">
          <a:xfrm>
            <a:off x="468313" y="1447800"/>
            <a:ext cx="8370887" cy="5076825"/>
            <a:chOff x="295" y="1117"/>
            <a:chExt cx="5216" cy="2993"/>
          </a:xfrm>
        </p:grpSpPr>
        <p:grpSp>
          <p:nvGrpSpPr>
            <p:cNvPr id="29700" name="组合 25606">
              <a:extLst>
                <a:ext uri="{FF2B5EF4-FFF2-40B4-BE49-F238E27FC236}">
                  <a16:creationId xmlns:a16="http://schemas.microsoft.com/office/drawing/2014/main" id="{4CF9C330-BE62-704D-AA25-B9BCC135834C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664" y="1227"/>
              <a:ext cx="435" cy="1006"/>
              <a:chOff x="5400" y="7182"/>
              <a:chExt cx="645" cy="1703"/>
            </a:xfrm>
          </p:grpSpPr>
          <p:sp>
            <p:nvSpPr>
              <p:cNvPr id="29821" name="直接连接符 25607">
                <a:extLst>
                  <a:ext uri="{FF2B5EF4-FFF2-40B4-BE49-F238E27FC236}">
                    <a16:creationId xmlns:a16="http://schemas.microsoft.com/office/drawing/2014/main" id="{3B41D963-CC70-3045-8DFD-48E501D11921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5430" y="8355"/>
                <a:ext cx="540" cy="0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9822" name="椭圆 25608">
                <a:extLst>
                  <a:ext uri="{FF2B5EF4-FFF2-40B4-BE49-F238E27FC236}">
                    <a16:creationId xmlns:a16="http://schemas.microsoft.com/office/drawing/2014/main" id="{9709CD16-5AA6-164D-BBFB-273837158F6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977" y="8302"/>
                <a:ext cx="68" cy="68"/>
              </a:xfrm>
              <a:prstGeom prst="ellipse">
                <a:avLst/>
              </a:prstGeom>
              <a:solidFill>
                <a:srgbClr val="000000"/>
              </a:solidFill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>
                  <a:buFont typeface="Arial" panose="020B0604020202020204" pitchFamily="34" charset="0"/>
                  <a:buNone/>
                </a:pPr>
                <a:endParaRPr lang="zh-CN" altLang="en-US"/>
              </a:p>
            </p:txBody>
          </p:sp>
          <p:sp>
            <p:nvSpPr>
              <p:cNvPr id="29823" name="直接连接符 25609">
                <a:extLst>
                  <a:ext uri="{FF2B5EF4-FFF2-40B4-BE49-F238E27FC236}">
                    <a16:creationId xmlns:a16="http://schemas.microsoft.com/office/drawing/2014/main" id="{9BD14F02-C05C-0F4F-9C38-E930B7D0D73B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5400" y="8883"/>
                <a:ext cx="540" cy="0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9824" name="直接连接符 25610">
                <a:extLst>
                  <a:ext uri="{FF2B5EF4-FFF2-40B4-BE49-F238E27FC236}">
                    <a16:creationId xmlns:a16="http://schemas.microsoft.com/office/drawing/2014/main" id="{43429083-14CB-804B-94C4-51F3D6FFB336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5400" y="7725"/>
                <a:ext cx="540" cy="0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9825" name="直接连接符 25611">
                <a:extLst>
                  <a:ext uri="{FF2B5EF4-FFF2-40B4-BE49-F238E27FC236}">
                    <a16:creationId xmlns:a16="http://schemas.microsoft.com/office/drawing/2014/main" id="{84C71566-B305-9C41-A0B3-A5239764F1B2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5400" y="7227"/>
                <a:ext cx="540" cy="0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9826" name="椭圆 25612">
                <a:extLst>
                  <a:ext uri="{FF2B5EF4-FFF2-40B4-BE49-F238E27FC236}">
                    <a16:creationId xmlns:a16="http://schemas.microsoft.com/office/drawing/2014/main" id="{FF2B7AB6-883B-9D4E-8B01-C903119F910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970" y="7182"/>
                <a:ext cx="68" cy="68"/>
              </a:xfrm>
              <a:prstGeom prst="ellipse">
                <a:avLst/>
              </a:prstGeom>
              <a:solidFill>
                <a:srgbClr val="000000"/>
              </a:solidFill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>
                  <a:buFont typeface="Arial" panose="020B0604020202020204" pitchFamily="34" charset="0"/>
                  <a:buNone/>
                </a:pPr>
                <a:endParaRPr lang="zh-CN" altLang="en-US"/>
              </a:p>
            </p:txBody>
          </p:sp>
          <p:sp>
            <p:nvSpPr>
              <p:cNvPr id="29827" name="椭圆 25613">
                <a:extLst>
                  <a:ext uri="{FF2B5EF4-FFF2-40B4-BE49-F238E27FC236}">
                    <a16:creationId xmlns:a16="http://schemas.microsoft.com/office/drawing/2014/main" id="{BFAE9F55-0A6A-744E-BEE4-CF110A24AEC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970" y="7680"/>
                <a:ext cx="68" cy="68"/>
              </a:xfrm>
              <a:prstGeom prst="ellipse">
                <a:avLst/>
              </a:prstGeom>
              <a:solidFill>
                <a:srgbClr val="000000"/>
              </a:solidFill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>
                  <a:buFont typeface="Arial" panose="020B0604020202020204" pitchFamily="34" charset="0"/>
                  <a:buNone/>
                </a:pPr>
                <a:endParaRPr lang="zh-CN" altLang="en-US"/>
              </a:p>
            </p:txBody>
          </p:sp>
          <p:sp>
            <p:nvSpPr>
              <p:cNvPr id="29828" name="椭圆 25614">
                <a:extLst>
                  <a:ext uri="{FF2B5EF4-FFF2-40B4-BE49-F238E27FC236}">
                    <a16:creationId xmlns:a16="http://schemas.microsoft.com/office/drawing/2014/main" id="{A75EFE1D-7E3E-6042-A771-2159CAD8B27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970" y="8817"/>
                <a:ext cx="68" cy="68"/>
              </a:xfrm>
              <a:prstGeom prst="ellipse">
                <a:avLst/>
              </a:prstGeom>
              <a:solidFill>
                <a:srgbClr val="000000"/>
              </a:solidFill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>
                  <a:buFont typeface="Arial" panose="020B0604020202020204" pitchFamily="34" charset="0"/>
                  <a:buNone/>
                </a:pPr>
                <a:endParaRPr lang="zh-CN" altLang="en-US"/>
              </a:p>
            </p:txBody>
          </p:sp>
        </p:grpSp>
        <p:sp>
          <p:nvSpPr>
            <p:cNvPr id="29701" name="矩形 25616">
              <a:extLst>
                <a:ext uri="{FF2B5EF4-FFF2-40B4-BE49-F238E27FC236}">
                  <a16:creationId xmlns:a16="http://schemas.microsoft.com/office/drawing/2014/main" id="{FBE80AF2-CFD8-104D-BD5D-486BE679F37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67" y="1117"/>
              <a:ext cx="607" cy="553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buFont typeface="Arial" panose="020B0604020202020204" pitchFamily="34" charset="0"/>
                <a:buNone/>
              </a:pPr>
              <a:endParaRPr lang="zh-CN" altLang="en-US"/>
            </a:p>
          </p:txBody>
        </p:sp>
        <p:sp>
          <p:nvSpPr>
            <p:cNvPr id="29702" name="矩形 25617">
              <a:extLst>
                <a:ext uri="{FF2B5EF4-FFF2-40B4-BE49-F238E27FC236}">
                  <a16:creationId xmlns:a16="http://schemas.microsoft.com/office/drawing/2014/main" id="{412AF1AA-3A55-DF47-A2DB-984FA805284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67" y="1763"/>
              <a:ext cx="607" cy="552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buFont typeface="Arial" panose="020B0604020202020204" pitchFamily="34" charset="0"/>
                <a:buNone/>
              </a:pPr>
              <a:endParaRPr lang="zh-CN" altLang="en-US"/>
            </a:p>
          </p:txBody>
        </p:sp>
        <p:sp>
          <p:nvSpPr>
            <p:cNvPr id="29703" name="直接连接符 25624">
              <a:extLst>
                <a:ext uri="{FF2B5EF4-FFF2-40B4-BE49-F238E27FC236}">
                  <a16:creationId xmlns:a16="http://schemas.microsoft.com/office/drawing/2014/main" id="{D4AEF70F-0F47-244B-B003-9F91ECA07323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702" y="1248"/>
              <a:ext cx="365" cy="0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9704" name="直接连接符 25625">
              <a:extLst>
                <a:ext uri="{FF2B5EF4-FFF2-40B4-BE49-F238E27FC236}">
                  <a16:creationId xmlns:a16="http://schemas.microsoft.com/office/drawing/2014/main" id="{B417DF85-D940-3843-BE22-0758C6FE9664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702" y="1533"/>
              <a:ext cx="365" cy="0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9705" name="直接连接符 25626">
              <a:extLst>
                <a:ext uri="{FF2B5EF4-FFF2-40B4-BE49-F238E27FC236}">
                  <a16:creationId xmlns:a16="http://schemas.microsoft.com/office/drawing/2014/main" id="{194668D4-7CB7-074B-9782-11AEC9C3C45F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702" y="1902"/>
              <a:ext cx="365" cy="0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9706" name="直接连接符 25627">
              <a:extLst>
                <a:ext uri="{FF2B5EF4-FFF2-40B4-BE49-F238E27FC236}">
                  <a16:creationId xmlns:a16="http://schemas.microsoft.com/office/drawing/2014/main" id="{7D09FB85-D4D8-204F-B41F-2028D1F1AC70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702" y="2205"/>
              <a:ext cx="365" cy="0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graphicFrame>
          <p:nvGraphicFramePr>
            <p:cNvPr id="29707" name="对象 25633">
              <a:extLst>
                <a:ext uri="{FF2B5EF4-FFF2-40B4-BE49-F238E27FC236}">
                  <a16:creationId xmlns:a16="http://schemas.microsoft.com/office/drawing/2014/main" id="{18CC06FA-8318-2A40-996F-F7660555E492}"/>
                </a:ext>
              </a:extLst>
            </p:cNvPr>
            <p:cNvGraphicFramePr>
              <a:graphicFrameLocks/>
            </p:cNvGraphicFramePr>
            <p:nvPr/>
          </p:nvGraphicFramePr>
          <p:xfrm>
            <a:off x="1194" y="1173"/>
            <a:ext cx="367" cy="458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30099" r:id="rId4" imgW="12877800" imgH="18719800" progId="Equation.3">
                    <p:embed/>
                  </p:oleObj>
                </mc:Choice>
                <mc:Fallback>
                  <p:oleObj r:id="rId4" imgW="12877800" imgH="18719800" progId="Equation.3">
                    <p:embed/>
                    <p:pic>
                      <p:nvPicPr>
                        <p:cNvPr id="0" name="对象 25633"/>
                        <p:cNvPicPr>
                          <a:picLocks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1194" y="1173"/>
                          <a:ext cx="367" cy="458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38100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29708" name="对象 25634">
              <a:extLst>
                <a:ext uri="{FF2B5EF4-FFF2-40B4-BE49-F238E27FC236}">
                  <a16:creationId xmlns:a16="http://schemas.microsoft.com/office/drawing/2014/main" id="{04BFF514-6A9A-7C43-9D8F-5AA6B8C5099B}"/>
                </a:ext>
              </a:extLst>
            </p:cNvPr>
            <p:cNvGraphicFramePr>
              <a:graphicFrameLocks/>
            </p:cNvGraphicFramePr>
            <p:nvPr/>
          </p:nvGraphicFramePr>
          <p:xfrm>
            <a:off x="1189" y="1796"/>
            <a:ext cx="366" cy="458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30100" r:id="rId6" imgW="12877800" imgH="18719800" progId="Equation.3">
                    <p:embed/>
                  </p:oleObj>
                </mc:Choice>
                <mc:Fallback>
                  <p:oleObj r:id="rId6" imgW="12877800" imgH="18719800" progId="Equation.3">
                    <p:embed/>
                    <p:pic>
                      <p:nvPicPr>
                        <p:cNvPr id="0" name="对象 25634"/>
                        <p:cNvPicPr>
                          <a:picLocks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1189" y="1796"/>
                          <a:ext cx="366" cy="458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38100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grpSp>
          <p:nvGrpSpPr>
            <p:cNvPr id="29709" name="组合 25636">
              <a:extLst>
                <a:ext uri="{FF2B5EF4-FFF2-40B4-BE49-F238E27FC236}">
                  <a16:creationId xmlns:a16="http://schemas.microsoft.com/office/drawing/2014/main" id="{DB4B1DE7-ECDA-3A42-B3DF-C2711EB60EC6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674" y="2610"/>
              <a:ext cx="436" cy="1006"/>
              <a:chOff x="5400" y="7182"/>
              <a:chExt cx="645" cy="1703"/>
            </a:xfrm>
          </p:grpSpPr>
          <p:sp>
            <p:nvSpPr>
              <p:cNvPr id="29813" name="直接连接符 25637">
                <a:extLst>
                  <a:ext uri="{FF2B5EF4-FFF2-40B4-BE49-F238E27FC236}">
                    <a16:creationId xmlns:a16="http://schemas.microsoft.com/office/drawing/2014/main" id="{F956265A-7F75-0340-9BC1-E87DBB987F08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5430" y="8355"/>
                <a:ext cx="540" cy="0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9814" name="椭圆 25638">
                <a:extLst>
                  <a:ext uri="{FF2B5EF4-FFF2-40B4-BE49-F238E27FC236}">
                    <a16:creationId xmlns:a16="http://schemas.microsoft.com/office/drawing/2014/main" id="{9EDB390F-6313-0A4E-AF0F-72929DB1E08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977" y="8302"/>
                <a:ext cx="68" cy="68"/>
              </a:xfrm>
              <a:prstGeom prst="ellipse">
                <a:avLst/>
              </a:prstGeom>
              <a:solidFill>
                <a:srgbClr val="000000"/>
              </a:solidFill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>
                  <a:buFont typeface="Arial" panose="020B0604020202020204" pitchFamily="34" charset="0"/>
                  <a:buNone/>
                </a:pPr>
                <a:endParaRPr lang="zh-CN" altLang="en-US"/>
              </a:p>
            </p:txBody>
          </p:sp>
          <p:sp>
            <p:nvSpPr>
              <p:cNvPr id="29815" name="直接连接符 25639">
                <a:extLst>
                  <a:ext uri="{FF2B5EF4-FFF2-40B4-BE49-F238E27FC236}">
                    <a16:creationId xmlns:a16="http://schemas.microsoft.com/office/drawing/2014/main" id="{8E52FF8C-A5E8-2844-8148-0E376FC05D70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5400" y="8883"/>
                <a:ext cx="540" cy="0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9816" name="直接连接符 25640">
                <a:extLst>
                  <a:ext uri="{FF2B5EF4-FFF2-40B4-BE49-F238E27FC236}">
                    <a16:creationId xmlns:a16="http://schemas.microsoft.com/office/drawing/2014/main" id="{80C74041-19AE-E143-8562-D0F3BBF2AD49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5400" y="7725"/>
                <a:ext cx="540" cy="0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9817" name="直接连接符 25641">
                <a:extLst>
                  <a:ext uri="{FF2B5EF4-FFF2-40B4-BE49-F238E27FC236}">
                    <a16:creationId xmlns:a16="http://schemas.microsoft.com/office/drawing/2014/main" id="{FCCC57F7-48FB-5D40-82A1-04A1357585A9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5400" y="7227"/>
                <a:ext cx="540" cy="0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9818" name="椭圆 25642">
                <a:extLst>
                  <a:ext uri="{FF2B5EF4-FFF2-40B4-BE49-F238E27FC236}">
                    <a16:creationId xmlns:a16="http://schemas.microsoft.com/office/drawing/2014/main" id="{CC7C956D-5E1B-5D46-B3F5-1D430471F28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970" y="7182"/>
                <a:ext cx="68" cy="68"/>
              </a:xfrm>
              <a:prstGeom prst="ellipse">
                <a:avLst/>
              </a:prstGeom>
              <a:solidFill>
                <a:srgbClr val="000000"/>
              </a:solidFill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>
                  <a:buFont typeface="Arial" panose="020B0604020202020204" pitchFamily="34" charset="0"/>
                  <a:buNone/>
                </a:pPr>
                <a:endParaRPr lang="zh-CN" altLang="en-US"/>
              </a:p>
            </p:txBody>
          </p:sp>
          <p:sp>
            <p:nvSpPr>
              <p:cNvPr id="29819" name="椭圆 25643">
                <a:extLst>
                  <a:ext uri="{FF2B5EF4-FFF2-40B4-BE49-F238E27FC236}">
                    <a16:creationId xmlns:a16="http://schemas.microsoft.com/office/drawing/2014/main" id="{85210030-F47F-AB4A-97F0-26B84B79F5B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970" y="7680"/>
                <a:ext cx="68" cy="68"/>
              </a:xfrm>
              <a:prstGeom prst="ellipse">
                <a:avLst/>
              </a:prstGeom>
              <a:solidFill>
                <a:srgbClr val="000000"/>
              </a:solidFill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>
                  <a:buFont typeface="Arial" panose="020B0604020202020204" pitchFamily="34" charset="0"/>
                  <a:buNone/>
                </a:pPr>
                <a:endParaRPr lang="zh-CN" altLang="en-US"/>
              </a:p>
            </p:txBody>
          </p:sp>
          <p:sp>
            <p:nvSpPr>
              <p:cNvPr id="29820" name="椭圆 25644">
                <a:extLst>
                  <a:ext uri="{FF2B5EF4-FFF2-40B4-BE49-F238E27FC236}">
                    <a16:creationId xmlns:a16="http://schemas.microsoft.com/office/drawing/2014/main" id="{9ECDFECD-2A16-7843-BCF7-D3375E6B6B5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970" y="8817"/>
                <a:ext cx="68" cy="68"/>
              </a:xfrm>
              <a:prstGeom prst="ellipse">
                <a:avLst/>
              </a:prstGeom>
              <a:solidFill>
                <a:srgbClr val="000000"/>
              </a:solidFill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>
                  <a:buFont typeface="Arial" panose="020B0604020202020204" pitchFamily="34" charset="0"/>
                  <a:buNone/>
                </a:pPr>
                <a:endParaRPr lang="zh-CN" altLang="en-US"/>
              </a:p>
            </p:txBody>
          </p:sp>
        </p:grpSp>
        <p:grpSp>
          <p:nvGrpSpPr>
            <p:cNvPr id="29710" name="组合 25645">
              <a:extLst>
                <a:ext uri="{FF2B5EF4-FFF2-40B4-BE49-F238E27FC236}">
                  <a16:creationId xmlns:a16="http://schemas.microsoft.com/office/drawing/2014/main" id="{4737795A-837D-514F-8A3D-5669E6ED7FA1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652" y="2601"/>
              <a:ext cx="425" cy="997"/>
              <a:chOff x="4065" y="9411"/>
              <a:chExt cx="630" cy="1688"/>
            </a:xfrm>
          </p:grpSpPr>
          <p:sp>
            <p:nvSpPr>
              <p:cNvPr id="29805" name="椭圆 25646">
                <a:extLst>
                  <a:ext uri="{FF2B5EF4-FFF2-40B4-BE49-F238E27FC236}">
                    <a16:creationId xmlns:a16="http://schemas.microsoft.com/office/drawing/2014/main" id="{793A8CD4-EA82-3747-8B78-C6DA373A13E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065" y="9411"/>
                <a:ext cx="68" cy="68"/>
              </a:xfrm>
              <a:prstGeom prst="ellipse">
                <a:avLst/>
              </a:prstGeom>
              <a:solidFill>
                <a:srgbClr val="000000"/>
              </a:solidFill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>
                  <a:buFont typeface="Arial" panose="020B0604020202020204" pitchFamily="34" charset="0"/>
                  <a:buNone/>
                </a:pPr>
                <a:endParaRPr lang="zh-CN" altLang="en-US"/>
              </a:p>
            </p:txBody>
          </p:sp>
          <p:sp>
            <p:nvSpPr>
              <p:cNvPr id="29806" name="椭圆 25647">
                <a:extLst>
                  <a:ext uri="{FF2B5EF4-FFF2-40B4-BE49-F238E27FC236}">
                    <a16:creationId xmlns:a16="http://schemas.microsoft.com/office/drawing/2014/main" id="{D4B40185-A743-A54A-99F5-D567911E861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065" y="9915"/>
                <a:ext cx="68" cy="68"/>
              </a:xfrm>
              <a:prstGeom prst="ellipse">
                <a:avLst/>
              </a:prstGeom>
              <a:solidFill>
                <a:srgbClr val="000000"/>
              </a:solidFill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>
                  <a:buFont typeface="Arial" panose="020B0604020202020204" pitchFamily="34" charset="0"/>
                  <a:buNone/>
                </a:pPr>
                <a:endParaRPr lang="zh-CN" altLang="en-US"/>
              </a:p>
            </p:txBody>
          </p:sp>
          <p:sp>
            <p:nvSpPr>
              <p:cNvPr id="29807" name="椭圆 25648">
                <a:extLst>
                  <a:ext uri="{FF2B5EF4-FFF2-40B4-BE49-F238E27FC236}">
                    <a16:creationId xmlns:a16="http://schemas.microsoft.com/office/drawing/2014/main" id="{B214282B-824B-C94F-BB34-D527C350C40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080" y="10531"/>
                <a:ext cx="68" cy="68"/>
              </a:xfrm>
              <a:prstGeom prst="ellipse">
                <a:avLst/>
              </a:prstGeom>
              <a:solidFill>
                <a:srgbClr val="000000"/>
              </a:solidFill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>
                  <a:buFont typeface="Arial" panose="020B0604020202020204" pitchFamily="34" charset="0"/>
                  <a:buNone/>
                </a:pPr>
                <a:endParaRPr lang="zh-CN" altLang="en-US"/>
              </a:p>
            </p:txBody>
          </p:sp>
          <p:sp>
            <p:nvSpPr>
              <p:cNvPr id="29808" name="椭圆 25649">
                <a:extLst>
                  <a:ext uri="{FF2B5EF4-FFF2-40B4-BE49-F238E27FC236}">
                    <a16:creationId xmlns:a16="http://schemas.microsoft.com/office/drawing/2014/main" id="{E0646831-B35D-EF43-B241-329769BEA0A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065" y="11031"/>
                <a:ext cx="68" cy="68"/>
              </a:xfrm>
              <a:prstGeom prst="ellipse">
                <a:avLst/>
              </a:prstGeom>
              <a:solidFill>
                <a:srgbClr val="000000"/>
              </a:solidFill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>
                  <a:buFont typeface="Arial" panose="020B0604020202020204" pitchFamily="34" charset="0"/>
                  <a:buNone/>
                </a:pPr>
                <a:endParaRPr lang="zh-CN" altLang="en-US"/>
              </a:p>
            </p:txBody>
          </p:sp>
          <p:sp>
            <p:nvSpPr>
              <p:cNvPr id="29809" name="直接连接符 25650">
                <a:extLst>
                  <a:ext uri="{FF2B5EF4-FFF2-40B4-BE49-F238E27FC236}">
                    <a16:creationId xmlns:a16="http://schemas.microsoft.com/office/drawing/2014/main" id="{480249B0-5C3F-F049-B317-CC3EEE242328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4155" y="9462"/>
                <a:ext cx="540" cy="0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9810" name="直接连接符 25651">
                <a:extLst>
                  <a:ext uri="{FF2B5EF4-FFF2-40B4-BE49-F238E27FC236}">
                    <a16:creationId xmlns:a16="http://schemas.microsoft.com/office/drawing/2014/main" id="{01908803-A0CF-7745-B36D-2A0D0370749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4155" y="9945"/>
                <a:ext cx="540" cy="0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9811" name="直接连接符 25652">
                <a:extLst>
                  <a:ext uri="{FF2B5EF4-FFF2-40B4-BE49-F238E27FC236}">
                    <a16:creationId xmlns:a16="http://schemas.microsoft.com/office/drawing/2014/main" id="{822898F1-B703-484D-B9C3-ECAAFAF199BE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4155" y="10569"/>
                <a:ext cx="540" cy="0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9812" name="直接连接符 25653">
                <a:extLst>
                  <a:ext uri="{FF2B5EF4-FFF2-40B4-BE49-F238E27FC236}">
                    <a16:creationId xmlns:a16="http://schemas.microsoft.com/office/drawing/2014/main" id="{EA19CD5D-E3C4-D042-AAA8-00E1DF9D832E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4155" y="11082"/>
                <a:ext cx="540" cy="0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sp>
          <p:nvSpPr>
            <p:cNvPr id="29711" name="矩形 25655">
              <a:extLst>
                <a:ext uri="{FF2B5EF4-FFF2-40B4-BE49-F238E27FC236}">
                  <a16:creationId xmlns:a16="http://schemas.microsoft.com/office/drawing/2014/main" id="{5CC4A84E-9C20-724F-B271-0DAEC6D592D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77" y="2500"/>
              <a:ext cx="608" cy="553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buFont typeface="Arial" panose="020B0604020202020204" pitchFamily="34" charset="0"/>
                <a:buNone/>
              </a:pPr>
              <a:endParaRPr lang="zh-CN" altLang="en-US"/>
            </a:p>
          </p:txBody>
        </p:sp>
        <p:sp>
          <p:nvSpPr>
            <p:cNvPr id="29712" name="矩形 25656">
              <a:extLst>
                <a:ext uri="{FF2B5EF4-FFF2-40B4-BE49-F238E27FC236}">
                  <a16:creationId xmlns:a16="http://schemas.microsoft.com/office/drawing/2014/main" id="{FB28FCD3-3875-7743-B57B-80A6A18F880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77" y="3145"/>
              <a:ext cx="608" cy="553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buFont typeface="Arial" panose="020B0604020202020204" pitchFamily="34" charset="0"/>
                <a:buNone/>
              </a:pPr>
              <a:endParaRPr lang="zh-CN" altLang="en-US"/>
            </a:p>
          </p:txBody>
        </p:sp>
        <p:graphicFrame>
          <p:nvGraphicFramePr>
            <p:cNvPr id="29713" name="对象 25657">
              <a:extLst>
                <a:ext uri="{FF2B5EF4-FFF2-40B4-BE49-F238E27FC236}">
                  <a16:creationId xmlns:a16="http://schemas.microsoft.com/office/drawing/2014/main" id="{0E3277FA-C810-7C47-83E6-DD8FA4E029B5}"/>
                </a:ext>
              </a:extLst>
            </p:cNvPr>
            <p:cNvGraphicFramePr>
              <a:graphicFrameLocks/>
            </p:cNvGraphicFramePr>
            <p:nvPr/>
          </p:nvGraphicFramePr>
          <p:xfrm>
            <a:off x="1203" y="2546"/>
            <a:ext cx="367" cy="457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30101" r:id="rId7" imgW="12877800" imgH="18719800" progId="Equation.3">
                    <p:embed/>
                  </p:oleObj>
                </mc:Choice>
                <mc:Fallback>
                  <p:oleObj r:id="rId7" imgW="12877800" imgH="18719800" progId="Equation.3">
                    <p:embed/>
                    <p:pic>
                      <p:nvPicPr>
                        <p:cNvPr id="0" name="对象 25657"/>
                        <p:cNvPicPr>
                          <a:picLocks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1203" y="2546"/>
                          <a:ext cx="367" cy="457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38100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29714" name="对象 25658">
              <a:extLst>
                <a:ext uri="{FF2B5EF4-FFF2-40B4-BE49-F238E27FC236}">
                  <a16:creationId xmlns:a16="http://schemas.microsoft.com/office/drawing/2014/main" id="{9F85026A-62F9-F745-B7AB-F97C5B927382}"/>
                </a:ext>
              </a:extLst>
            </p:cNvPr>
            <p:cNvGraphicFramePr>
              <a:graphicFrameLocks/>
            </p:cNvGraphicFramePr>
            <p:nvPr/>
          </p:nvGraphicFramePr>
          <p:xfrm>
            <a:off x="1189" y="3210"/>
            <a:ext cx="368" cy="458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30102" r:id="rId8" imgW="12877800" imgH="18719800" progId="Equation.3">
                    <p:embed/>
                  </p:oleObj>
                </mc:Choice>
                <mc:Fallback>
                  <p:oleObj r:id="rId8" imgW="12877800" imgH="18719800" progId="Equation.3">
                    <p:embed/>
                    <p:pic>
                      <p:nvPicPr>
                        <p:cNvPr id="0" name="对象 25658"/>
                        <p:cNvPicPr>
                          <a:picLocks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1189" y="3210"/>
                          <a:ext cx="368" cy="458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38100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grpSp>
          <p:nvGrpSpPr>
            <p:cNvPr id="29715" name="组合 25759">
              <a:extLst>
                <a:ext uri="{FF2B5EF4-FFF2-40B4-BE49-F238E27FC236}">
                  <a16:creationId xmlns:a16="http://schemas.microsoft.com/office/drawing/2014/main" id="{64D3BA4D-9126-5543-A7B0-FAD2D1C9BB48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387" y="1174"/>
              <a:ext cx="310" cy="2478"/>
              <a:chOff x="387" y="1174"/>
              <a:chExt cx="310" cy="2478"/>
            </a:xfrm>
          </p:grpSpPr>
          <p:sp>
            <p:nvSpPr>
              <p:cNvPr id="29793" name="椭圆 25620">
                <a:extLst>
                  <a:ext uri="{FF2B5EF4-FFF2-40B4-BE49-F238E27FC236}">
                    <a16:creationId xmlns:a16="http://schemas.microsoft.com/office/drawing/2014/main" id="{5C82B535-5E97-2142-B57C-4C9FD298E7E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42" y="1218"/>
                <a:ext cx="46" cy="40"/>
              </a:xfrm>
              <a:prstGeom prst="ellipse">
                <a:avLst/>
              </a:prstGeom>
              <a:solidFill>
                <a:srgbClr val="000000"/>
              </a:solidFill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>
                  <a:buFont typeface="Arial" panose="020B0604020202020204" pitchFamily="34" charset="0"/>
                  <a:buNone/>
                </a:pPr>
                <a:endParaRPr lang="zh-CN" altLang="en-US"/>
              </a:p>
            </p:txBody>
          </p:sp>
          <p:sp>
            <p:nvSpPr>
              <p:cNvPr id="29794" name="椭圆 25621">
                <a:extLst>
                  <a:ext uri="{FF2B5EF4-FFF2-40B4-BE49-F238E27FC236}">
                    <a16:creationId xmlns:a16="http://schemas.microsoft.com/office/drawing/2014/main" id="{BAB9E730-F7C8-6C4D-BDC2-23B3BE71C85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42" y="1516"/>
                <a:ext cx="46" cy="40"/>
              </a:xfrm>
              <a:prstGeom prst="ellipse">
                <a:avLst/>
              </a:prstGeom>
              <a:solidFill>
                <a:srgbClr val="000000"/>
              </a:solidFill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>
                  <a:buFont typeface="Arial" panose="020B0604020202020204" pitchFamily="34" charset="0"/>
                  <a:buNone/>
                </a:pPr>
                <a:endParaRPr lang="zh-CN" altLang="en-US"/>
              </a:p>
            </p:txBody>
          </p:sp>
          <p:sp>
            <p:nvSpPr>
              <p:cNvPr id="29795" name="椭圆 25622">
                <a:extLst>
                  <a:ext uri="{FF2B5EF4-FFF2-40B4-BE49-F238E27FC236}">
                    <a16:creationId xmlns:a16="http://schemas.microsoft.com/office/drawing/2014/main" id="{D59D50F1-A2CA-2243-BFCE-288001A8892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52" y="1879"/>
                <a:ext cx="45" cy="40"/>
              </a:xfrm>
              <a:prstGeom prst="ellipse">
                <a:avLst/>
              </a:prstGeom>
              <a:solidFill>
                <a:srgbClr val="000000"/>
              </a:solidFill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>
                  <a:buFont typeface="Arial" panose="020B0604020202020204" pitchFamily="34" charset="0"/>
                  <a:buNone/>
                </a:pPr>
                <a:endParaRPr lang="zh-CN" altLang="en-US"/>
              </a:p>
            </p:txBody>
          </p:sp>
          <p:sp>
            <p:nvSpPr>
              <p:cNvPr id="29796" name="椭圆 25623">
                <a:extLst>
                  <a:ext uri="{FF2B5EF4-FFF2-40B4-BE49-F238E27FC236}">
                    <a16:creationId xmlns:a16="http://schemas.microsoft.com/office/drawing/2014/main" id="{9353F78F-DCCA-3B4E-9823-83D618A94D4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42" y="2174"/>
                <a:ext cx="46" cy="41"/>
              </a:xfrm>
              <a:prstGeom prst="ellipse">
                <a:avLst/>
              </a:prstGeom>
              <a:solidFill>
                <a:srgbClr val="000000"/>
              </a:solidFill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>
                  <a:buFont typeface="Arial" panose="020B0604020202020204" pitchFamily="34" charset="0"/>
                  <a:buNone/>
                </a:pPr>
                <a:endParaRPr lang="zh-CN" altLang="en-US"/>
              </a:p>
            </p:txBody>
          </p:sp>
          <p:graphicFrame>
            <p:nvGraphicFramePr>
              <p:cNvPr id="29797" name="对象 25629">
                <a:extLst>
                  <a:ext uri="{FF2B5EF4-FFF2-40B4-BE49-F238E27FC236}">
                    <a16:creationId xmlns:a16="http://schemas.microsoft.com/office/drawing/2014/main" id="{0DF2E130-7271-D442-A54F-26E4865492F6}"/>
                  </a:ext>
                </a:extLst>
              </p:cNvPr>
              <p:cNvGraphicFramePr>
                <a:graphicFrameLocks/>
              </p:cNvGraphicFramePr>
              <p:nvPr/>
            </p:nvGraphicFramePr>
            <p:xfrm>
              <a:off x="398" y="1864"/>
              <a:ext cx="203" cy="123"/>
            </p:xfrm>
            <a:graphic>
              <a:graphicData uri="http://schemas.openxmlformats.org/presentationml/2006/ole">
                <mc:AlternateContent xmlns:mc="http://schemas.openxmlformats.org/markup-compatibility/2006">
                  <mc:Choice xmlns:v="urn:schemas-microsoft-com:vml" Requires="v">
                    <p:oleObj spid="_x0000_s30103" r:id="rId9" imgW="11112500" imgH="7023100" progId="Equation.3">
                      <p:embed/>
                    </p:oleObj>
                  </mc:Choice>
                  <mc:Fallback>
                    <p:oleObj r:id="rId9" imgW="11112500" imgH="7023100" progId="Equation.3">
                      <p:embed/>
                      <p:pic>
                        <p:nvPicPr>
                          <p:cNvPr id="0" name="对象 25629"/>
                          <p:cNvPicPr>
                            <a:picLocks noChangeArrowheads="1"/>
                          </p:cNvPicPr>
                          <p:nvPr/>
                        </p:nvPicPr>
                        <p:blipFill>
                          <a:blip r:embed="rId10">
                            <a:extLst>
                              <a:ext uri="{28A0092B-C50C-407E-A947-70E740481C1C}">
                                <a14:useLocalDpi xmlns:a14="http://schemas.microsoft.com/office/drawing/2010/main" val="0"/>
                              </a:ext>
                            </a:extLst>
                          </a:blip>
                          <a:srcRect/>
                          <a:stretch>
                            <a:fillRect/>
                          </a:stretch>
                        </p:blipFill>
                        <p:spPr bwMode="auto">
                          <a:xfrm>
                            <a:off x="398" y="1864"/>
                            <a:ext cx="203" cy="123"/>
                          </a:xfrm>
                          <a:prstGeom prst="rect">
                            <a:avLst/>
                          </a:prstGeom>
                          <a:noFill/>
                          <a:ln>
                            <a:noFill/>
                          </a:ln>
                          <a:extLst>
                            <a:ext uri="{909E8E84-426E-40DD-AFC4-6F175D3DCCD1}">
                              <a14:hiddenFill xmlns:a14="http://schemas.microsoft.com/office/drawing/2010/main">
                                <a:solidFill>
                                  <a:srgbClr val="FFFFFF"/>
                                </a:solidFill>
                              </a14:hiddenFill>
                            </a:ext>
                            <a:ext uri="{91240B29-F687-4F45-9708-019B960494DF}">
                              <a14:hiddenLine xmlns:a14="http://schemas.microsoft.com/office/drawing/2010/main" w="38100">
                                <a:solidFill>
                                  <a:srgbClr val="000000"/>
                                </a:solidFill>
                                <a:miter lim="800000"/>
                                <a:headEnd/>
                                <a:tailEnd/>
                              </a14:hiddenLine>
                            </a:ext>
                          </a:extLst>
                        </p:spPr>
                      </p:pic>
                    </p:oleObj>
                  </mc:Fallback>
                </mc:AlternateContent>
              </a:graphicData>
            </a:graphic>
          </p:graphicFrame>
          <p:graphicFrame>
            <p:nvGraphicFramePr>
              <p:cNvPr id="29798" name="对象 25630">
                <a:extLst>
                  <a:ext uri="{FF2B5EF4-FFF2-40B4-BE49-F238E27FC236}">
                    <a16:creationId xmlns:a16="http://schemas.microsoft.com/office/drawing/2014/main" id="{70F6632C-D603-E241-A3E0-C74733FD295B}"/>
                  </a:ext>
                </a:extLst>
              </p:cNvPr>
              <p:cNvGraphicFramePr>
                <a:graphicFrameLocks/>
              </p:cNvGraphicFramePr>
              <p:nvPr/>
            </p:nvGraphicFramePr>
            <p:xfrm>
              <a:off x="398" y="1477"/>
              <a:ext cx="203" cy="124"/>
            </p:xfrm>
            <a:graphic>
              <a:graphicData uri="http://schemas.openxmlformats.org/presentationml/2006/ole">
                <mc:AlternateContent xmlns:mc="http://schemas.openxmlformats.org/markup-compatibility/2006">
                  <mc:Choice xmlns:v="urn:schemas-microsoft-com:vml" Requires="v">
                    <p:oleObj spid="_x0000_s30104" r:id="rId11" imgW="11112500" imgH="7023100" progId="Equation.3">
                      <p:embed/>
                    </p:oleObj>
                  </mc:Choice>
                  <mc:Fallback>
                    <p:oleObj r:id="rId11" imgW="11112500" imgH="7023100" progId="Equation.3">
                      <p:embed/>
                      <p:pic>
                        <p:nvPicPr>
                          <p:cNvPr id="0" name="对象 25630"/>
                          <p:cNvPicPr>
                            <a:picLocks noChangeArrowheads="1"/>
                          </p:cNvPicPr>
                          <p:nvPr/>
                        </p:nvPicPr>
                        <p:blipFill>
                          <a:blip r:embed="rId12">
                            <a:extLst>
                              <a:ext uri="{28A0092B-C50C-407E-A947-70E740481C1C}">
                                <a14:useLocalDpi xmlns:a14="http://schemas.microsoft.com/office/drawing/2010/main" val="0"/>
                              </a:ext>
                            </a:extLst>
                          </a:blip>
                          <a:srcRect/>
                          <a:stretch>
                            <a:fillRect/>
                          </a:stretch>
                        </p:blipFill>
                        <p:spPr bwMode="auto">
                          <a:xfrm>
                            <a:off x="398" y="1477"/>
                            <a:ext cx="203" cy="124"/>
                          </a:xfrm>
                          <a:prstGeom prst="rect">
                            <a:avLst/>
                          </a:prstGeom>
                          <a:noFill/>
                          <a:ln>
                            <a:noFill/>
                          </a:ln>
                          <a:extLst>
                            <a:ext uri="{909E8E84-426E-40DD-AFC4-6F175D3DCCD1}">
                              <a14:hiddenFill xmlns:a14="http://schemas.microsoft.com/office/drawing/2010/main">
                                <a:solidFill>
                                  <a:srgbClr val="FFFFFF"/>
                                </a:solidFill>
                              </a14:hiddenFill>
                            </a:ext>
                            <a:ext uri="{91240B29-F687-4F45-9708-019B960494DF}">
                              <a14:hiddenLine xmlns:a14="http://schemas.microsoft.com/office/drawing/2010/main" w="38100">
                                <a:solidFill>
                                  <a:srgbClr val="000000"/>
                                </a:solidFill>
                                <a:miter lim="800000"/>
                                <a:headEnd/>
                                <a:tailEnd/>
                              </a14:hiddenLine>
                            </a:ext>
                          </a:extLst>
                        </p:spPr>
                      </p:pic>
                    </p:oleObj>
                  </mc:Fallback>
                </mc:AlternateContent>
              </a:graphicData>
            </a:graphic>
          </p:graphicFrame>
          <p:graphicFrame>
            <p:nvGraphicFramePr>
              <p:cNvPr id="29799" name="对象 25631">
                <a:extLst>
                  <a:ext uri="{FF2B5EF4-FFF2-40B4-BE49-F238E27FC236}">
                    <a16:creationId xmlns:a16="http://schemas.microsoft.com/office/drawing/2014/main" id="{D69D1240-85F7-F447-B810-EC75557051EF}"/>
                  </a:ext>
                </a:extLst>
              </p:cNvPr>
              <p:cNvGraphicFramePr>
                <a:graphicFrameLocks/>
              </p:cNvGraphicFramePr>
              <p:nvPr/>
            </p:nvGraphicFramePr>
            <p:xfrm>
              <a:off x="399" y="2134"/>
              <a:ext cx="201" cy="125"/>
            </p:xfrm>
            <a:graphic>
              <a:graphicData uri="http://schemas.openxmlformats.org/presentationml/2006/ole">
                <mc:AlternateContent xmlns:mc="http://schemas.openxmlformats.org/markup-compatibility/2006">
                  <mc:Choice xmlns:v="urn:schemas-microsoft-com:vml" Requires="v">
                    <p:oleObj spid="_x0000_s30105" r:id="rId13" imgW="10820400" imgH="7023100" progId="Equation.3">
                      <p:embed/>
                    </p:oleObj>
                  </mc:Choice>
                  <mc:Fallback>
                    <p:oleObj r:id="rId13" imgW="10820400" imgH="7023100" progId="Equation.3">
                      <p:embed/>
                      <p:pic>
                        <p:nvPicPr>
                          <p:cNvPr id="0" name="对象 25631"/>
                          <p:cNvPicPr>
                            <a:picLocks noChangeArrowheads="1"/>
                          </p:cNvPicPr>
                          <p:nvPr/>
                        </p:nvPicPr>
                        <p:blipFill>
                          <a:blip r:embed="rId14">
                            <a:extLst>
                              <a:ext uri="{28A0092B-C50C-407E-A947-70E740481C1C}">
                                <a14:useLocalDpi xmlns:a14="http://schemas.microsoft.com/office/drawing/2010/main" val="0"/>
                              </a:ext>
                            </a:extLst>
                          </a:blip>
                          <a:srcRect/>
                          <a:stretch>
                            <a:fillRect/>
                          </a:stretch>
                        </p:blipFill>
                        <p:spPr bwMode="auto">
                          <a:xfrm>
                            <a:off x="399" y="2134"/>
                            <a:ext cx="201" cy="125"/>
                          </a:xfrm>
                          <a:prstGeom prst="rect">
                            <a:avLst/>
                          </a:prstGeom>
                          <a:noFill/>
                          <a:ln>
                            <a:noFill/>
                          </a:ln>
                          <a:extLst>
                            <a:ext uri="{909E8E84-426E-40DD-AFC4-6F175D3DCCD1}">
                              <a14:hiddenFill xmlns:a14="http://schemas.microsoft.com/office/drawing/2010/main">
                                <a:solidFill>
                                  <a:srgbClr val="FFFFFF"/>
                                </a:solidFill>
                              </a14:hiddenFill>
                            </a:ext>
                            <a:ext uri="{91240B29-F687-4F45-9708-019B960494DF}">
                              <a14:hiddenLine xmlns:a14="http://schemas.microsoft.com/office/drawing/2010/main" w="38100">
                                <a:solidFill>
                                  <a:srgbClr val="000000"/>
                                </a:solidFill>
                                <a:miter lim="800000"/>
                                <a:headEnd/>
                                <a:tailEnd/>
                              </a14:hiddenLine>
                            </a:ext>
                          </a:extLst>
                        </p:spPr>
                      </p:pic>
                    </p:oleObj>
                  </mc:Fallback>
                </mc:AlternateContent>
              </a:graphicData>
            </a:graphic>
          </p:graphicFrame>
          <p:graphicFrame>
            <p:nvGraphicFramePr>
              <p:cNvPr id="29800" name="对象 25632">
                <a:extLst>
                  <a:ext uri="{FF2B5EF4-FFF2-40B4-BE49-F238E27FC236}">
                    <a16:creationId xmlns:a16="http://schemas.microsoft.com/office/drawing/2014/main" id="{40C9D8E2-FFFE-D04B-A477-04D0E9E283FC}"/>
                  </a:ext>
                </a:extLst>
              </p:cNvPr>
              <p:cNvGraphicFramePr>
                <a:graphicFrameLocks/>
              </p:cNvGraphicFramePr>
              <p:nvPr/>
            </p:nvGraphicFramePr>
            <p:xfrm>
              <a:off x="389" y="1174"/>
              <a:ext cx="201" cy="125"/>
            </p:xfrm>
            <a:graphic>
              <a:graphicData uri="http://schemas.openxmlformats.org/presentationml/2006/ole">
                <mc:AlternateContent xmlns:mc="http://schemas.openxmlformats.org/markup-compatibility/2006">
                  <mc:Choice xmlns:v="urn:schemas-microsoft-com:vml" Requires="v">
                    <p:oleObj spid="_x0000_s30106" r:id="rId15" imgW="10820400" imgH="7023100" progId="Equation.3">
                      <p:embed/>
                    </p:oleObj>
                  </mc:Choice>
                  <mc:Fallback>
                    <p:oleObj r:id="rId15" imgW="10820400" imgH="7023100" progId="Equation.3">
                      <p:embed/>
                      <p:pic>
                        <p:nvPicPr>
                          <p:cNvPr id="0" name="对象 25632"/>
                          <p:cNvPicPr>
                            <a:picLocks noChangeArrowheads="1"/>
                          </p:cNvPicPr>
                          <p:nvPr/>
                        </p:nvPicPr>
                        <p:blipFill>
                          <a:blip r:embed="rId16">
                            <a:extLst>
                              <a:ext uri="{28A0092B-C50C-407E-A947-70E740481C1C}">
                                <a14:useLocalDpi xmlns:a14="http://schemas.microsoft.com/office/drawing/2010/main" val="0"/>
                              </a:ext>
                            </a:extLst>
                          </a:blip>
                          <a:srcRect/>
                          <a:stretch>
                            <a:fillRect/>
                          </a:stretch>
                        </p:blipFill>
                        <p:spPr bwMode="auto">
                          <a:xfrm>
                            <a:off x="389" y="1174"/>
                            <a:ext cx="201" cy="125"/>
                          </a:xfrm>
                          <a:prstGeom prst="rect">
                            <a:avLst/>
                          </a:prstGeom>
                          <a:noFill/>
                          <a:ln>
                            <a:noFill/>
                          </a:ln>
                          <a:extLst>
                            <a:ext uri="{909E8E84-426E-40DD-AFC4-6F175D3DCCD1}">
                              <a14:hiddenFill xmlns:a14="http://schemas.microsoft.com/office/drawing/2010/main">
                                <a:solidFill>
                                  <a:srgbClr val="FFFFFF"/>
                                </a:solidFill>
                              </a14:hiddenFill>
                            </a:ext>
                            <a:ext uri="{91240B29-F687-4F45-9708-019B960494DF}">
                              <a14:hiddenLine xmlns:a14="http://schemas.microsoft.com/office/drawing/2010/main" w="38100">
                                <a:solidFill>
                                  <a:srgbClr val="000000"/>
                                </a:solidFill>
                                <a:miter lim="800000"/>
                                <a:headEnd/>
                                <a:tailEnd/>
                              </a14:hiddenLine>
                            </a:ext>
                          </a:extLst>
                        </p:spPr>
                      </p:pic>
                    </p:oleObj>
                  </mc:Fallback>
                </mc:AlternateContent>
              </a:graphicData>
            </a:graphic>
          </p:graphicFrame>
          <p:graphicFrame>
            <p:nvGraphicFramePr>
              <p:cNvPr id="29801" name="对象 25660">
                <a:extLst>
                  <a:ext uri="{FF2B5EF4-FFF2-40B4-BE49-F238E27FC236}">
                    <a16:creationId xmlns:a16="http://schemas.microsoft.com/office/drawing/2014/main" id="{2B620574-CF9B-9347-B6F1-331358394000}"/>
                  </a:ext>
                </a:extLst>
              </p:cNvPr>
              <p:cNvGraphicFramePr>
                <a:graphicFrameLocks/>
              </p:cNvGraphicFramePr>
              <p:nvPr/>
            </p:nvGraphicFramePr>
            <p:xfrm>
              <a:off x="425" y="2578"/>
              <a:ext cx="138" cy="124"/>
            </p:xfrm>
            <a:graphic>
              <a:graphicData uri="http://schemas.openxmlformats.org/presentationml/2006/ole">
                <mc:AlternateContent xmlns:mc="http://schemas.openxmlformats.org/markup-compatibility/2006">
                  <mc:Choice xmlns:v="urn:schemas-microsoft-com:vml" Requires="v">
                    <p:oleObj spid="_x0000_s30107" r:id="rId17" imgW="9944100" imgH="7023100" progId="Equation.3">
                      <p:embed/>
                    </p:oleObj>
                  </mc:Choice>
                  <mc:Fallback>
                    <p:oleObj r:id="rId17" imgW="9944100" imgH="7023100" progId="Equation.3">
                      <p:embed/>
                      <p:pic>
                        <p:nvPicPr>
                          <p:cNvPr id="0" name="对象 25660"/>
                          <p:cNvPicPr>
                            <a:picLocks noChangeArrowheads="1"/>
                          </p:cNvPicPr>
                          <p:nvPr/>
                        </p:nvPicPr>
                        <p:blipFill>
                          <a:blip r:embed="rId18">
                            <a:extLst>
                              <a:ext uri="{28A0092B-C50C-407E-A947-70E740481C1C}">
                                <a14:useLocalDpi xmlns:a14="http://schemas.microsoft.com/office/drawing/2010/main" val="0"/>
                              </a:ext>
                            </a:extLst>
                          </a:blip>
                          <a:srcRect/>
                          <a:stretch>
                            <a:fillRect/>
                          </a:stretch>
                        </p:blipFill>
                        <p:spPr bwMode="auto">
                          <a:xfrm>
                            <a:off x="425" y="2578"/>
                            <a:ext cx="138" cy="124"/>
                          </a:xfrm>
                          <a:prstGeom prst="rect">
                            <a:avLst/>
                          </a:prstGeom>
                          <a:noFill/>
                          <a:ln>
                            <a:noFill/>
                          </a:ln>
                          <a:extLst>
                            <a:ext uri="{909E8E84-426E-40DD-AFC4-6F175D3DCCD1}">
                              <a14:hiddenFill xmlns:a14="http://schemas.microsoft.com/office/drawing/2010/main">
                                <a:solidFill>
                                  <a:srgbClr val="FFFFFF"/>
                                </a:solidFill>
                              </a14:hiddenFill>
                            </a:ext>
                            <a:ext uri="{91240B29-F687-4F45-9708-019B960494DF}">
                              <a14:hiddenLine xmlns:a14="http://schemas.microsoft.com/office/drawing/2010/main" w="38100">
                                <a:solidFill>
                                  <a:srgbClr val="000000"/>
                                </a:solidFill>
                                <a:miter lim="800000"/>
                                <a:headEnd/>
                                <a:tailEnd/>
                              </a14:hiddenLine>
                            </a:ext>
                          </a:extLst>
                        </p:spPr>
                      </p:pic>
                    </p:oleObj>
                  </mc:Fallback>
                </mc:AlternateContent>
              </a:graphicData>
            </a:graphic>
          </p:graphicFrame>
          <p:graphicFrame>
            <p:nvGraphicFramePr>
              <p:cNvPr id="29802" name="对象 25661">
                <a:extLst>
                  <a:ext uri="{FF2B5EF4-FFF2-40B4-BE49-F238E27FC236}">
                    <a16:creationId xmlns:a16="http://schemas.microsoft.com/office/drawing/2014/main" id="{80EC92F6-2748-B243-A878-DFA8D8770316}"/>
                  </a:ext>
                </a:extLst>
              </p:cNvPr>
              <p:cNvGraphicFramePr>
                <a:graphicFrameLocks/>
              </p:cNvGraphicFramePr>
              <p:nvPr/>
            </p:nvGraphicFramePr>
            <p:xfrm>
              <a:off x="440" y="3243"/>
              <a:ext cx="138" cy="113"/>
            </p:xfrm>
            <a:graphic>
              <a:graphicData uri="http://schemas.openxmlformats.org/presentationml/2006/ole">
                <mc:AlternateContent xmlns:mc="http://schemas.openxmlformats.org/markup-compatibility/2006">
                  <mc:Choice xmlns:v="urn:schemas-microsoft-com:vml" Requires="v">
                    <p:oleObj spid="_x0000_s30108" r:id="rId19" imgW="10528300" imgH="7023100" progId="Equation.3">
                      <p:embed/>
                    </p:oleObj>
                  </mc:Choice>
                  <mc:Fallback>
                    <p:oleObj r:id="rId19" imgW="10528300" imgH="7023100" progId="Equation.3">
                      <p:embed/>
                      <p:pic>
                        <p:nvPicPr>
                          <p:cNvPr id="0" name="对象 25661"/>
                          <p:cNvPicPr>
                            <a:picLocks noChangeArrowheads="1"/>
                          </p:cNvPicPr>
                          <p:nvPr/>
                        </p:nvPicPr>
                        <p:blipFill>
                          <a:blip r:embed="rId20">
                            <a:extLst>
                              <a:ext uri="{28A0092B-C50C-407E-A947-70E740481C1C}">
                                <a14:useLocalDpi xmlns:a14="http://schemas.microsoft.com/office/drawing/2010/main" val="0"/>
                              </a:ext>
                            </a:extLst>
                          </a:blip>
                          <a:srcRect/>
                          <a:stretch>
                            <a:fillRect/>
                          </a:stretch>
                        </p:blipFill>
                        <p:spPr bwMode="auto">
                          <a:xfrm>
                            <a:off x="440" y="3243"/>
                            <a:ext cx="138" cy="113"/>
                          </a:xfrm>
                          <a:prstGeom prst="rect">
                            <a:avLst/>
                          </a:prstGeom>
                          <a:noFill/>
                          <a:ln>
                            <a:noFill/>
                          </a:ln>
                          <a:extLst>
                            <a:ext uri="{909E8E84-426E-40DD-AFC4-6F175D3DCCD1}">
                              <a14:hiddenFill xmlns:a14="http://schemas.microsoft.com/office/drawing/2010/main">
                                <a:solidFill>
                                  <a:srgbClr val="FFFFFF"/>
                                </a:solidFill>
                              </a14:hiddenFill>
                            </a:ext>
                            <a:ext uri="{91240B29-F687-4F45-9708-019B960494DF}">
                              <a14:hiddenLine xmlns:a14="http://schemas.microsoft.com/office/drawing/2010/main" w="38100">
                                <a:solidFill>
                                  <a:srgbClr val="000000"/>
                                </a:solidFill>
                                <a:miter lim="800000"/>
                                <a:headEnd/>
                                <a:tailEnd/>
                              </a14:hiddenLine>
                            </a:ext>
                          </a:extLst>
                        </p:spPr>
                      </p:pic>
                    </p:oleObj>
                  </mc:Fallback>
                </mc:AlternateContent>
              </a:graphicData>
            </a:graphic>
          </p:graphicFrame>
          <p:graphicFrame>
            <p:nvGraphicFramePr>
              <p:cNvPr id="29803" name="对象 25662">
                <a:extLst>
                  <a:ext uri="{FF2B5EF4-FFF2-40B4-BE49-F238E27FC236}">
                    <a16:creationId xmlns:a16="http://schemas.microsoft.com/office/drawing/2014/main" id="{6F54A7C2-2922-FF41-9463-B1175C316527}"/>
                  </a:ext>
                </a:extLst>
              </p:cNvPr>
              <p:cNvGraphicFramePr>
                <a:graphicFrameLocks/>
              </p:cNvGraphicFramePr>
              <p:nvPr/>
            </p:nvGraphicFramePr>
            <p:xfrm>
              <a:off x="387" y="2868"/>
              <a:ext cx="205" cy="125"/>
            </p:xfrm>
            <a:graphic>
              <a:graphicData uri="http://schemas.openxmlformats.org/presentationml/2006/ole">
                <mc:AlternateContent xmlns:mc="http://schemas.openxmlformats.org/markup-compatibility/2006">
                  <mc:Choice xmlns:v="urn:schemas-microsoft-com:vml" Requires="v">
                    <p:oleObj spid="_x0000_s30109" r:id="rId21" imgW="10820400" imgH="7023100" progId="Equation.3">
                      <p:embed/>
                    </p:oleObj>
                  </mc:Choice>
                  <mc:Fallback>
                    <p:oleObj r:id="rId21" imgW="10820400" imgH="7023100" progId="Equation.3">
                      <p:embed/>
                      <p:pic>
                        <p:nvPicPr>
                          <p:cNvPr id="0" name="对象 25662"/>
                          <p:cNvPicPr>
                            <a:picLocks noChangeArrowheads="1"/>
                          </p:cNvPicPr>
                          <p:nvPr/>
                        </p:nvPicPr>
                        <p:blipFill>
                          <a:blip r:embed="rId22">
                            <a:extLst>
                              <a:ext uri="{28A0092B-C50C-407E-A947-70E740481C1C}">
                                <a14:useLocalDpi xmlns:a14="http://schemas.microsoft.com/office/drawing/2010/main" val="0"/>
                              </a:ext>
                            </a:extLst>
                          </a:blip>
                          <a:srcRect/>
                          <a:stretch>
                            <a:fillRect/>
                          </a:stretch>
                        </p:blipFill>
                        <p:spPr bwMode="auto">
                          <a:xfrm>
                            <a:off x="387" y="2868"/>
                            <a:ext cx="205" cy="125"/>
                          </a:xfrm>
                          <a:prstGeom prst="rect">
                            <a:avLst/>
                          </a:prstGeom>
                          <a:noFill/>
                          <a:ln>
                            <a:noFill/>
                          </a:ln>
                          <a:extLst>
                            <a:ext uri="{909E8E84-426E-40DD-AFC4-6F175D3DCCD1}">
                              <a14:hiddenFill xmlns:a14="http://schemas.microsoft.com/office/drawing/2010/main">
                                <a:solidFill>
                                  <a:srgbClr val="FFFFFF"/>
                                </a:solidFill>
                              </a14:hiddenFill>
                            </a:ext>
                            <a:ext uri="{91240B29-F687-4F45-9708-019B960494DF}">
                              <a14:hiddenLine xmlns:a14="http://schemas.microsoft.com/office/drawing/2010/main" w="38100">
                                <a:solidFill>
                                  <a:srgbClr val="000000"/>
                                </a:solidFill>
                                <a:miter lim="800000"/>
                                <a:headEnd/>
                                <a:tailEnd/>
                              </a14:hiddenLine>
                            </a:ext>
                          </a:extLst>
                        </p:spPr>
                      </p:pic>
                    </p:oleObj>
                  </mc:Fallback>
                </mc:AlternateContent>
              </a:graphicData>
            </a:graphic>
          </p:graphicFrame>
          <p:graphicFrame>
            <p:nvGraphicFramePr>
              <p:cNvPr id="29804" name="对象 25663">
                <a:extLst>
                  <a:ext uri="{FF2B5EF4-FFF2-40B4-BE49-F238E27FC236}">
                    <a16:creationId xmlns:a16="http://schemas.microsoft.com/office/drawing/2014/main" id="{3DF2FA90-C9F4-0C4B-897B-2DC7F63E351F}"/>
                  </a:ext>
                </a:extLst>
              </p:cNvPr>
              <p:cNvGraphicFramePr>
                <a:graphicFrameLocks/>
              </p:cNvGraphicFramePr>
              <p:nvPr/>
            </p:nvGraphicFramePr>
            <p:xfrm>
              <a:off x="388" y="3528"/>
              <a:ext cx="202" cy="124"/>
            </p:xfrm>
            <a:graphic>
              <a:graphicData uri="http://schemas.openxmlformats.org/presentationml/2006/ole">
                <mc:AlternateContent xmlns:mc="http://schemas.openxmlformats.org/markup-compatibility/2006">
                  <mc:Choice xmlns:v="urn:schemas-microsoft-com:vml" Requires="v">
                    <p:oleObj spid="_x0000_s30110" r:id="rId23" imgW="11112500" imgH="7023100" progId="Equation.3">
                      <p:embed/>
                    </p:oleObj>
                  </mc:Choice>
                  <mc:Fallback>
                    <p:oleObj r:id="rId23" imgW="11112500" imgH="7023100" progId="Equation.3">
                      <p:embed/>
                      <p:pic>
                        <p:nvPicPr>
                          <p:cNvPr id="0" name="对象 25663"/>
                          <p:cNvPicPr>
                            <a:picLocks noChangeArrowheads="1"/>
                          </p:cNvPicPr>
                          <p:nvPr/>
                        </p:nvPicPr>
                        <p:blipFill>
                          <a:blip r:embed="rId24">
                            <a:extLst>
                              <a:ext uri="{28A0092B-C50C-407E-A947-70E740481C1C}">
                                <a14:useLocalDpi xmlns:a14="http://schemas.microsoft.com/office/drawing/2010/main" val="0"/>
                              </a:ext>
                            </a:extLst>
                          </a:blip>
                          <a:srcRect/>
                          <a:stretch>
                            <a:fillRect/>
                          </a:stretch>
                        </p:blipFill>
                        <p:spPr bwMode="auto">
                          <a:xfrm>
                            <a:off x="388" y="3528"/>
                            <a:ext cx="202" cy="124"/>
                          </a:xfrm>
                          <a:prstGeom prst="rect">
                            <a:avLst/>
                          </a:prstGeom>
                          <a:noFill/>
                          <a:ln>
                            <a:noFill/>
                          </a:ln>
                          <a:extLst>
                            <a:ext uri="{909E8E84-426E-40DD-AFC4-6F175D3DCCD1}">
                              <a14:hiddenFill xmlns:a14="http://schemas.microsoft.com/office/drawing/2010/main">
                                <a:solidFill>
                                  <a:srgbClr val="FFFFFF"/>
                                </a:solidFill>
                              </a14:hiddenFill>
                            </a:ext>
                            <a:ext uri="{91240B29-F687-4F45-9708-019B960494DF}">
                              <a14:hiddenLine xmlns:a14="http://schemas.microsoft.com/office/drawing/2010/main" w="38100">
                                <a:solidFill>
                                  <a:srgbClr val="000000"/>
                                </a:solidFill>
                                <a:miter lim="800000"/>
                                <a:headEnd/>
                                <a:tailEnd/>
                              </a14:hiddenLine>
                            </a:ext>
                          </a:extLst>
                        </p:spPr>
                      </p:pic>
                    </p:oleObj>
                  </mc:Fallback>
                </mc:AlternateContent>
              </a:graphicData>
            </a:graphic>
          </p:graphicFrame>
        </p:grpSp>
        <p:grpSp>
          <p:nvGrpSpPr>
            <p:cNvPr id="29716" name="组合 25668">
              <a:extLst>
                <a:ext uri="{FF2B5EF4-FFF2-40B4-BE49-F238E27FC236}">
                  <a16:creationId xmlns:a16="http://schemas.microsoft.com/office/drawing/2014/main" id="{88993F4B-6105-854B-BE7F-3EFE6F2A05F8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2079" y="1210"/>
              <a:ext cx="1070" cy="1050"/>
              <a:chOff x="3960" y="11580"/>
              <a:chExt cx="1952" cy="1779"/>
            </a:xfrm>
          </p:grpSpPr>
          <p:grpSp>
            <p:nvGrpSpPr>
              <p:cNvPr id="29783" name="组合 25669">
                <a:extLst>
                  <a:ext uri="{FF2B5EF4-FFF2-40B4-BE49-F238E27FC236}">
                    <a16:creationId xmlns:a16="http://schemas.microsoft.com/office/drawing/2014/main" id="{FC321D5C-DFC6-0A42-9FCB-18EF03590F93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3960" y="11580"/>
                <a:ext cx="1952" cy="1779"/>
                <a:chOff x="6210" y="6759"/>
                <a:chExt cx="1952" cy="1779"/>
              </a:xfrm>
            </p:grpSpPr>
            <p:sp>
              <p:nvSpPr>
                <p:cNvPr id="29787" name="直接连接符 25670">
                  <a:extLst>
                    <a:ext uri="{FF2B5EF4-FFF2-40B4-BE49-F238E27FC236}">
                      <a16:creationId xmlns:a16="http://schemas.microsoft.com/office/drawing/2014/main" id="{95D71F15-5C2E-D34D-9AB7-EBDFAD130011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6240" y="6864"/>
                  <a:ext cx="1922" cy="1191"/>
                </a:xfrm>
                <a:prstGeom prst="line">
                  <a:avLst/>
                </a:prstGeom>
                <a:noFill/>
                <a:ln w="9525">
                  <a:solidFill>
                    <a:srgbClr val="000000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zh-CN" altLang="en-US"/>
                </a:p>
              </p:txBody>
            </p:sp>
            <p:sp>
              <p:nvSpPr>
                <p:cNvPr id="29788" name="直接连接符 25671">
                  <a:extLst>
                    <a:ext uri="{FF2B5EF4-FFF2-40B4-BE49-F238E27FC236}">
                      <a16:creationId xmlns:a16="http://schemas.microsoft.com/office/drawing/2014/main" id="{F3240CE2-E3E4-8943-9AD5-66F395E9EC41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6210" y="7347"/>
                  <a:ext cx="1922" cy="1191"/>
                </a:xfrm>
                <a:prstGeom prst="line">
                  <a:avLst/>
                </a:prstGeom>
                <a:noFill/>
                <a:ln w="9525">
                  <a:solidFill>
                    <a:srgbClr val="000000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zh-CN" altLang="en-US"/>
                </a:p>
              </p:txBody>
            </p:sp>
            <p:sp>
              <p:nvSpPr>
                <p:cNvPr id="29789" name="直接连接符 25672">
                  <a:extLst>
                    <a:ext uri="{FF2B5EF4-FFF2-40B4-BE49-F238E27FC236}">
                      <a16:creationId xmlns:a16="http://schemas.microsoft.com/office/drawing/2014/main" id="{E7805F43-A17F-1945-9966-CB73AAF08C26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 flipV="1">
                  <a:off x="6240" y="6759"/>
                  <a:ext cx="1922" cy="1191"/>
                </a:xfrm>
                <a:prstGeom prst="line">
                  <a:avLst/>
                </a:prstGeom>
                <a:noFill/>
                <a:ln w="9525">
                  <a:solidFill>
                    <a:srgbClr val="000000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zh-CN" altLang="en-US"/>
                </a:p>
              </p:txBody>
            </p:sp>
            <p:sp>
              <p:nvSpPr>
                <p:cNvPr id="29790" name="直接连接符 25673">
                  <a:extLst>
                    <a:ext uri="{FF2B5EF4-FFF2-40B4-BE49-F238E27FC236}">
                      <a16:creationId xmlns:a16="http://schemas.microsoft.com/office/drawing/2014/main" id="{2765E286-A332-FF4C-ABB9-CE4623F6E8AF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 flipV="1">
                  <a:off x="6225" y="7293"/>
                  <a:ext cx="1922" cy="1191"/>
                </a:xfrm>
                <a:prstGeom prst="line">
                  <a:avLst/>
                </a:prstGeom>
                <a:noFill/>
                <a:ln w="9525">
                  <a:solidFill>
                    <a:srgbClr val="000000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zh-CN" altLang="en-US"/>
                </a:p>
              </p:txBody>
            </p:sp>
            <p:sp>
              <p:nvSpPr>
                <p:cNvPr id="29791" name="椭圆 25674">
                  <a:extLst>
                    <a:ext uri="{FF2B5EF4-FFF2-40B4-BE49-F238E27FC236}">
                      <a16:creationId xmlns:a16="http://schemas.microsoft.com/office/drawing/2014/main" id="{3CFD5A96-D293-9A41-8191-1DC4FA01A27C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7080" y="7866"/>
                  <a:ext cx="125" cy="125"/>
                </a:xfrm>
                <a:prstGeom prst="ellipse">
                  <a:avLst/>
                </a:prstGeom>
                <a:solidFill>
                  <a:srgbClr val="FFFFFF"/>
                </a:solidFill>
                <a:ln w="9525">
                  <a:solidFill>
                    <a:srgbClr val="000000"/>
                  </a:solidFill>
                  <a:round/>
                  <a:headEnd/>
                  <a:tailEnd/>
                </a:ln>
              </p:spPr>
              <p:txBody>
                <a:bodyPr/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9pPr>
                </a:lstStyle>
                <a:p>
                  <a:pPr eaLnBrk="1" hangingPunct="1">
                    <a:buFont typeface="Arial" panose="020B0604020202020204" pitchFamily="34" charset="0"/>
                    <a:buNone/>
                  </a:pPr>
                  <a:endParaRPr lang="zh-CN" altLang="en-US"/>
                </a:p>
              </p:txBody>
            </p:sp>
            <p:sp>
              <p:nvSpPr>
                <p:cNvPr id="29792" name="椭圆 25675">
                  <a:extLst>
                    <a:ext uri="{FF2B5EF4-FFF2-40B4-BE49-F238E27FC236}">
                      <a16:creationId xmlns:a16="http://schemas.microsoft.com/office/drawing/2014/main" id="{0202011F-A8C5-5243-AB92-59C7CFFF027F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7080" y="7353"/>
                  <a:ext cx="125" cy="125"/>
                </a:xfrm>
                <a:prstGeom prst="ellipse">
                  <a:avLst/>
                </a:prstGeom>
                <a:solidFill>
                  <a:srgbClr val="FFFFFF"/>
                </a:solidFill>
                <a:ln w="9525">
                  <a:solidFill>
                    <a:srgbClr val="000000"/>
                  </a:solidFill>
                  <a:round/>
                  <a:headEnd/>
                  <a:tailEnd/>
                </a:ln>
              </p:spPr>
              <p:txBody>
                <a:bodyPr/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9pPr>
                </a:lstStyle>
                <a:p>
                  <a:pPr eaLnBrk="1" hangingPunct="1">
                    <a:buFont typeface="Arial" panose="020B0604020202020204" pitchFamily="34" charset="0"/>
                    <a:buNone/>
                  </a:pPr>
                  <a:endParaRPr lang="zh-CN" altLang="en-US"/>
                </a:p>
              </p:txBody>
            </p:sp>
          </p:grpSp>
          <p:grpSp>
            <p:nvGrpSpPr>
              <p:cNvPr id="29784" name="组合 25676">
                <a:extLst>
                  <a:ext uri="{FF2B5EF4-FFF2-40B4-BE49-F238E27FC236}">
                    <a16:creationId xmlns:a16="http://schemas.microsoft.com/office/drawing/2014/main" id="{F5D7C97E-8752-004B-85D0-08ECF2F67A79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4155" y="12516"/>
                <a:ext cx="195" cy="690"/>
                <a:chOff x="6480" y="7644"/>
                <a:chExt cx="195" cy="690"/>
              </a:xfrm>
            </p:grpSpPr>
            <p:sp>
              <p:nvSpPr>
                <p:cNvPr id="29785" name="直接连接符 25677">
                  <a:extLst>
                    <a:ext uri="{FF2B5EF4-FFF2-40B4-BE49-F238E27FC236}">
                      <a16:creationId xmlns:a16="http://schemas.microsoft.com/office/drawing/2014/main" id="{7AE0E999-28BF-0640-8DA3-9544349890D4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 flipV="1">
                  <a:off x="6495" y="7644"/>
                  <a:ext cx="180" cy="156"/>
                </a:xfrm>
                <a:prstGeom prst="line">
                  <a:avLst/>
                </a:prstGeom>
                <a:noFill/>
                <a:ln w="9525">
                  <a:solidFill>
                    <a:srgbClr val="000000"/>
                  </a:solidFill>
                  <a:round/>
                  <a:headEnd/>
                  <a:tailEnd type="triangle" w="med" len="med"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zh-CN" altLang="en-US"/>
                </a:p>
              </p:txBody>
            </p:sp>
            <p:sp>
              <p:nvSpPr>
                <p:cNvPr id="29786" name="直接连接符 25678">
                  <a:extLst>
                    <a:ext uri="{FF2B5EF4-FFF2-40B4-BE49-F238E27FC236}">
                      <a16:creationId xmlns:a16="http://schemas.microsoft.com/office/drawing/2014/main" id="{D824086B-2DCC-1447-8DDF-0D87F8E22274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 flipV="1">
                  <a:off x="6480" y="8178"/>
                  <a:ext cx="180" cy="156"/>
                </a:xfrm>
                <a:prstGeom prst="line">
                  <a:avLst/>
                </a:prstGeom>
                <a:noFill/>
                <a:ln w="9525">
                  <a:solidFill>
                    <a:srgbClr val="000000"/>
                  </a:solidFill>
                  <a:round/>
                  <a:headEnd/>
                  <a:tailEnd type="triangle" w="med" len="med"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zh-CN" altLang="en-US"/>
                </a:p>
              </p:txBody>
            </p:sp>
          </p:grpSp>
        </p:grpSp>
        <p:grpSp>
          <p:nvGrpSpPr>
            <p:cNvPr id="29717" name="组合 25755">
              <a:extLst>
                <a:ext uri="{FF2B5EF4-FFF2-40B4-BE49-F238E27FC236}">
                  <a16:creationId xmlns:a16="http://schemas.microsoft.com/office/drawing/2014/main" id="{AB6FFC4E-7744-CE49-A9A8-7BBE751AFBA7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2068" y="1672"/>
              <a:ext cx="166" cy="1846"/>
              <a:chOff x="1746" y="1661"/>
              <a:chExt cx="174" cy="2013"/>
            </a:xfrm>
          </p:grpSpPr>
          <p:graphicFrame>
            <p:nvGraphicFramePr>
              <p:cNvPr id="29779" name="对象 25666">
                <a:extLst>
                  <a:ext uri="{FF2B5EF4-FFF2-40B4-BE49-F238E27FC236}">
                    <a16:creationId xmlns:a16="http://schemas.microsoft.com/office/drawing/2014/main" id="{0885E8DF-14D9-934C-9AAC-E8CFC5F6D606}"/>
                  </a:ext>
                </a:extLst>
              </p:cNvPr>
              <p:cNvGraphicFramePr>
                <a:graphicFrameLocks/>
              </p:cNvGraphicFramePr>
              <p:nvPr/>
            </p:nvGraphicFramePr>
            <p:xfrm>
              <a:off x="1746" y="1661"/>
              <a:ext cx="174" cy="153"/>
            </p:xfrm>
            <a:graphic>
              <a:graphicData uri="http://schemas.openxmlformats.org/presentationml/2006/ole">
                <mc:AlternateContent xmlns:mc="http://schemas.openxmlformats.org/markup-compatibility/2006">
                  <mc:Choice xmlns:v="urn:schemas-microsoft-com:vml" Requires="v">
                    <p:oleObj spid="_x0000_s30111" r:id="rId25" imgW="8191500" imgH="8483600" progId="Equation.3">
                      <p:embed/>
                    </p:oleObj>
                  </mc:Choice>
                  <mc:Fallback>
                    <p:oleObj r:id="rId25" imgW="8191500" imgH="8483600" progId="Equation.3">
                      <p:embed/>
                      <p:pic>
                        <p:nvPicPr>
                          <p:cNvPr id="0" name="对象 25666"/>
                          <p:cNvPicPr>
                            <a:picLocks noChangeArrowheads="1"/>
                          </p:cNvPicPr>
                          <p:nvPr/>
                        </p:nvPicPr>
                        <p:blipFill>
                          <a:blip r:embed="rId26">
                            <a:extLst>
                              <a:ext uri="{28A0092B-C50C-407E-A947-70E740481C1C}">
                                <a14:useLocalDpi xmlns:a14="http://schemas.microsoft.com/office/drawing/2010/main" val="0"/>
                              </a:ext>
                            </a:extLst>
                          </a:blip>
                          <a:srcRect/>
                          <a:stretch>
                            <a:fillRect/>
                          </a:stretch>
                        </p:blipFill>
                        <p:spPr bwMode="auto">
                          <a:xfrm>
                            <a:off x="1746" y="1661"/>
                            <a:ext cx="174" cy="153"/>
                          </a:xfrm>
                          <a:prstGeom prst="rect">
                            <a:avLst/>
                          </a:prstGeom>
                          <a:gradFill rotWithShape="1">
                            <a:gsLst>
                              <a:gs pos="0">
                                <a:srgbClr val="F0FFF0"/>
                              </a:gs>
                              <a:gs pos="74001">
                                <a:srgbClr val="75FF75"/>
                              </a:gs>
                              <a:gs pos="83000">
                                <a:srgbClr val="75FF75"/>
                              </a:gs>
                              <a:gs pos="100000">
                                <a:srgbClr val="A3FFA3"/>
                              </a:gs>
                            </a:gsLst>
                            <a:lin ang="5400000"/>
                          </a:gradFill>
                          <a:ln>
                            <a:noFill/>
                          </a:ln>
                          <a:extLst>
                            <a:ext uri="{91240B29-F687-4F45-9708-019B960494DF}">
                              <a14:hiddenLine xmlns:a14="http://schemas.microsoft.com/office/drawing/2010/main" w="38100">
                                <a:solidFill>
                                  <a:srgbClr val="000000"/>
                                </a:solidFill>
                                <a:miter lim="800000"/>
                                <a:headEnd/>
                                <a:tailEnd/>
                              </a14:hiddenLine>
                            </a:ext>
                          </a:extLst>
                        </p:spPr>
                      </p:pic>
                    </p:oleObj>
                  </mc:Fallback>
                </mc:AlternateContent>
              </a:graphicData>
            </a:graphic>
          </p:graphicFrame>
          <p:graphicFrame>
            <p:nvGraphicFramePr>
              <p:cNvPr id="29780" name="对象 25667">
                <a:extLst>
                  <a:ext uri="{FF2B5EF4-FFF2-40B4-BE49-F238E27FC236}">
                    <a16:creationId xmlns:a16="http://schemas.microsoft.com/office/drawing/2014/main" id="{2C402D60-07D3-5845-B8E3-BADBE77A7DCA}"/>
                  </a:ext>
                </a:extLst>
              </p:cNvPr>
              <p:cNvGraphicFramePr>
                <a:graphicFrameLocks/>
              </p:cNvGraphicFramePr>
              <p:nvPr/>
            </p:nvGraphicFramePr>
            <p:xfrm>
              <a:off x="1746" y="2024"/>
              <a:ext cx="174" cy="153"/>
            </p:xfrm>
            <a:graphic>
              <a:graphicData uri="http://schemas.openxmlformats.org/presentationml/2006/ole">
                <mc:AlternateContent xmlns:mc="http://schemas.openxmlformats.org/markup-compatibility/2006">
                  <mc:Choice xmlns:v="urn:schemas-microsoft-com:vml" Requires="v">
                    <p:oleObj spid="_x0000_s30112" r:id="rId27" imgW="8191500" imgH="8483600" progId="Equation.3">
                      <p:embed/>
                    </p:oleObj>
                  </mc:Choice>
                  <mc:Fallback>
                    <p:oleObj r:id="rId27" imgW="8191500" imgH="8483600" progId="Equation.3">
                      <p:embed/>
                      <p:pic>
                        <p:nvPicPr>
                          <p:cNvPr id="0" name="对象 25667"/>
                          <p:cNvPicPr>
                            <a:picLocks noChangeArrowheads="1"/>
                          </p:cNvPicPr>
                          <p:nvPr/>
                        </p:nvPicPr>
                        <p:blipFill>
                          <a:blip r:embed="rId28">
                            <a:extLst>
                              <a:ext uri="{28A0092B-C50C-407E-A947-70E740481C1C}">
                                <a14:useLocalDpi xmlns:a14="http://schemas.microsoft.com/office/drawing/2010/main" val="0"/>
                              </a:ext>
                            </a:extLst>
                          </a:blip>
                          <a:srcRect/>
                          <a:stretch>
                            <a:fillRect/>
                          </a:stretch>
                        </p:blipFill>
                        <p:spPr bwMode="auto">
                          <a:xfrm>
                            <a:off x="1746" y="2024"/>
                            <a:ext cx="174" cy="153"/>
                          </a:xfrm>
                          <a:prstGeom prst="rect">
                            <a:avLst/>
                          </a:prstGeom>
                          <a:gradFill rotWithShape="1">
                            <a:gsLst>
                              <a:gs pos="0">
                                <a:srgbClr val="F0FFF0"/>
                              </a:gs>
                              <a:gs pos="74001">
                                <a:srgbClr val="75FF75"/>
                              </a:gs>
                              <a:gs pos="83000">
                                <a:srgbClr val="75FF75"/>
                              </a:gs>
                              <a:gs pos="100000">
                                <a:srgbClr val="A3FFA3"/>
                              </a:gs>
                            </a:gsLst>
                            <a:lin ang="5400000"/>
                          </a:gradFill>
                          <a:ln>
                            <a:noFill/>
                          </a:ln>
                          <a:extLst>
                            <a:ext uri="{91240B29-F687-4F45-9708-019B960494DF}">
                              <a14:hiddenLine xmlns:a14="http://schemas.microsoft.com/office/drawing/2010/main" w="38100">
                                <a:solidFill>
                                  <a:srgbClr val="000000"/>
                                </a:solidFill>
                                <a:miter lim="800000"/>
                                <a:headEnd/>
                                <a:tailEnd/>
                              </a14:hiddenLine>
                            </a:ext>
                          </a:extLst>
                        </p:spPr>
                      </p:pic>
                    </p:oleObj>
                  </mc:Fallback>
                </mc:AlternateContent>
              </a:graphicData>
            </a:graphic>
          </p:graphicFrame>
          <p:graphicFrame>
            <p:nvGraphicFramePr>
              <p:cNvPr id="29781" name="对象 25681">
                <a:extLst>
                  <a:ext uri="{FF2B5EF4-FFF2-40B4-BE49-F238E27FC236}">
                    <a16:creationId xmlns:a16="http://schemas.microsoft.com/office/drawing/2014/main" id="{BCD90BE8-02F8-A44F-8539-E0D63B37FC95}"/>
                  </a:ext>
                </a:extLst>
              </p:cNvPr>
              <p:cNvGraphicFramePr>
                <a:graphicFrameLocks/>
              </p:cNvGraphicFramePr>
              <p:nvPr/>
            </p:nvGraphicFramePr>
            <p:xfrm>
              <a:off x="1746" y="3203"/>
              <a:ext cx="174" cy="153"/>
            </p:xfrm>
            <a:graphic>
              <a:graphicData uri="http://schemas.openxmlformats.org/presentationml/2006/ole">
                <mc:AlternateContent xmlns:mc="http://schemas.openxmlformats.org/markup-compatibility/2006">
                  <mc:Choice xmlns:v="urn:schemas-microsoft-com:vml" Requires="v">
                    <p:oleObj spid="_x0000_s30113" r:id="rId29" imgW="8191500" imgH="8483600" progId="Equation.3">
                      <p:embed/>
                    </p:oleObj>
                  </mc:Choice>
                  <mc:Fallback>
                    <p:oleObj r:id="rId29" imgW="8191500" imgH="8483600" progId="Equation.3">
                      <p:embed/>
                      <p:pic>
                        <p:nvPicPr>
                          <p:cNvPr id="0" name="对象 25681"/>
                          <p:cNvPicPr>
                            <a:picLocks noChangeArrowheads="1"/>
                          </p:cNvPicPr>
                          <p:nvPr/>
                        </p:nvPicPr>
                        <p:blipFill>
                          <a:blip r:embed="rId30">
                            <a:extLst>
                              <a:ext uri="{28A0092B-C50C-407E-A947-70E740481C1C}">
                                <a14:useLocalDpi xmlns:a14="http://schemas.microsoft.com/office/drawing/2010/main" val="0"/>
                              </a:ext>
                            </a:extLst>
                          </a:blip>
                          <a:srcRect/>
                          <a:stretch>
                            <a:fillRect/>
                          </a:stretch>
                        </p:blipFill>
                        <p:spPr bwMode="auto">
                          <a:xfrm>
                            <a:off x="1746" y="3203"/>
                            <a:ext cx="174" cy="153"/>
                          </a:xfrm>
                          <a:prstGeom prst="rect">
                            <a:avLst/>
                          </a:prstGeom>
                          <a:gradFill rotWithShape="1">
                            <a:gsLst>
                              <a:gs pos="0">
                                <a:srgbClr val="F0FFF0"/>
                              </a:gs>
                              <a:gs pos="74001">
                                <a:srgbClr val="75FF75"/>
                              </a:gs>
                              <a:gs pos="83000">
                                <a:srgbClr val="75FF75"/>
                              </a:gs>
                              <a:gs pos="100000">
                                <a:srgbClr val="A3FFA3"/>
                              </a:gs>
                            </a:gsLst>
                            <a:lin ang="5400000"/>
                          </a:gradFill>
                          <a:ln>
                            <a:noFill/>
                          </a:ln>
                          <a:extLst>
                            <a:ext uri="{91240B29-F687-4F45-9708-019B960494DF}">
                              <a14:hiddenLine xmlns:a14="http://schemas.microsoft.com/office/drawing/2010/main" w="38100">
                                <a:solidFill>
                                  <a:srgbClr val="000000"/>
                                </a:solidFill>
                                <a:miter lim="800000"/>
                                <a:headEnd/>
                                <a:tailEnd/>
                              </a14:hiddenLine>
                            </a:ext>
                          </a:extLst>
                        </p:spPr>
                      </p:pic>
                    </p:oleObj>
                  </mc:Fallback>
                </mc:AlternateContent>
              </a:graphicData>
            </a:graphic>
          </p:graphicFrame>
          <p:graphicFrame>
            <p:nvGraphicFramePr>
              <p:cNvPr id="29782" name="对象 25682">
                <a:extLst>
                  <a:ext uri="{FF2B5EF4-FFF2-40B4-BE49-F238E27FC236}">
                    <a16:creationId xmlns:a16="http://schemas.microsoft.com/office/drawing/2014/main" id="{7A5D8D54-53ED-7B48-9C62-CCA868CD7240}"/>
                  </a:ext>
                </a:extLst>
              </p:cNvPr>
              <p:cNvGraphicFramePr>
                <a:graphicFrameLocks/>
              </p:cNvGraphicFramePr>
              <p:nvPr/>
            </p:nvGraphicFramePr>
            <p:xfrm>
              <a:off x="1746" y="3521"/>
              <a:ext cx="174" cy="153"/>
            </p:xfrm>
            <a:graphic>
              <a:graphicData uri="http://schemas.openxmlformats.org/presentationml/2006/ole">
                <mc:AlternateContent xmlns:mc="http://schemas.openxmlformats.org/markup-compatibility/2006">
                  <mc:Choice xmlns:v="urn:schemas-microsoft-com:vml" Requires="v">
                    <p:oleObj spid="_x0000_s30114" r:id="rId31" imgW="8191500" imgH="8483600" progId="Equation.3">
                      <p:embed/>
                    </p:oleObj>
                  </mc:Choice>
                  <mc:Fallback>
                    <p:oleObj r:id="rId31" imgW="8191500" imgH="8483600" progId="Equation.3">
                      <p:embed/>
                      <p:pic>
                        <p:nvPicPr>
                          <p:cNvPr id="0" name="对象 25682"/>
                          <p:cNvPicPr>
                            <a:picLocks noChangeArrowheads="1"/>
                          </p:cNvPicPr>
                          <p:nvPr/>
                        </p:nvPicPr>
                        <p:blipFill>
                          <a:blip r:embed="rId28">
                            <a:extLst>
                              <a:ext uri="{28A0092B-C50C-407E-A947-70E740481C1C}">
                                <a14:useLocalDpi xmlns:a14="http://schemas.microsoft.com/office/drawing/2010/main" val="0"/>
                              </a:ext>
                            </a:extLst>
                          </a:blip>
                          <a:srcRect/>
                          <a:stretch>
                            <a:fillRect/>
                          </a:stretch>
                        </p:blipFill>
                        <p:spPr bwMode="auto">
                          <a:xfrm>
                            <a:off x="1746" y="3521"/>
                            <a:ext cx="174" cy="153"/>
                          </a:xfrm>
                          <a:prstGeom prst="rect">
                            <a:avLst/>
                          </a:prstGeom>
                          <a:gradFill rotWithShape="1">
                            <a:gsLst>
                              <a:gs pos="0">
                                <a:srgbClr val="F0FFF0"/>
                              </a:gs>
                              <a:gs pos="74001">
                                <a:srgbClr val="75FF75"/>
                              </a:gs>
                              <a:gs pos="83000">
                                <a:srgbClr val="75FF75"/>
                              </a:gs>
                              <a:gs pos="100000">
                                <a:srgbClr val="A3FFA3"/>
                              </a:gs>
                            </a:gsLst>
                            <a:lin ang="5400000"/>
                          </a:gradFill>
                          <a:ln>
                            <a:noFill/>
                          </a:ln>
                          <a:extLst>
                            <a:ext uri="{91240B29-F687-4F45-9708-019B960494DF}">
                              <a14:hiddenLine xmlns:a14="http://schemas.microsoft.com/office/drawing/2010/main" w="38100">
                                <a:solidFill>
                                  <a:srgbClr val="000000"/>
                                </a:solidFill>
                                <a:miter lim="800000"/>
                                <a:headEnd/>
                                <a:tailEnd/>
                              </a14:hiddenLine>
                            </a:ext>
                          </a:extLst>
                        </p:spPr>
                      </p:pic>
                    </p:oleObj>
                  </mc:Fallback>
                </mc:AlternateContent>
              </a:graphicData>
            </a:graphic>
          </p:graphicFrame>
        </p:grpSp>
        <p:grpSp>
          <p:nvGrpSpPr>
            <p:cNvPr id="29718" name="组合 25683">
              <a:extLst>
                <a:ext uri="{FF2B5EF4-FFF2-40B4-BE49-F238E27FC236}">
                  <a16:creationId xmlns:a16="http://schemas.microsoft.com/office/drawing/2014/main" id="{6933961E-6F6C-BC45-BE44-13CD1D3D7031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2112" y="2587"/>
              <a:ext cx="1037" cy="1051"/>
              <a:chOff x="3960" y="11580"/>
              <a:chExt cx="1952" cy="1779"/>
            </a:xfrm>
          </p:grpSpPr>
          <p:grpSp>
            <p:nvGrpSpPr>
              <p:cNvPr id="29769" name="组合 25684">
                <a:extLst>
                  <a:ext uri="{FF2B5EF4-FFF2-40B4-BE49-F238E27FC236}">
                    <a16:creationId xmlns:a16="http://schemas.microsoft.com/office/drawing/2014/main" id="{DA435B65-5F5B-DA4D-A60F-82BBB0FD677B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3960" y="11580"/>
                <a:ext cx="1952" cy="1779"/>
                <a:chOff x="6210" y="6759"/>
                <a:chExt cx="1952" cy="1779"/>
              </a:xfrm>
            </p:grpSpPr>
            <p:sp>
              <p:nvSpPr>
                <p:cNvPr id="29773" name="直接连接符 25685">
                  <a:extLst>
                    <a:ext uri="{FF2B5EF4-FFF2-40B4-BE49-F238E27FC236}">
                      <a16:creationId xmlns:a16="http://schemas.microsoft.com/office/drawing/2014/main" id="{1773ECF1-2778-AB43-A168-C33B5E5FDC2A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6240" y="6864"/>
                  <a:ext cx="1922" cy="1191"/>
                </a:xfrm>
                <a:prstGeom prst="line">
                  <a:avLst/>
                </a:prstGeom>
                <a:noFill/>
                <a:ln w="9525">
                  <a:solidFill>
                    <a:srgbClr val="000000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zh-CN" altLang="en-US"/>
                </a:p>
              </p:txBody>
            </p:sp>
            <p:sp>
              <p:nvSpPr>
                <p:cNvPr id="29774" name="直接连接符 25686">
                  <a:extLst>
                    <a:ext uri="{FF2B5EF4-FFF2-40B4-BE49-F238E27FC236}">
                      <a16:creationId xmlns:a16="http://schemas.microsoft.com/office/drawing/2014/main" id="{1CA6E32A-A8A5-C842-A46A-E0658EE1B58F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6210" y="7347"/>
                  <a:ext cx="1922" cy="1191"/>
                </a:xfrm>
                <a:prstGeom prst="line">
                  <a:avLst/>
                </a:prstGeom>
                <a:noFill/>
                <a:ln w="9525">
                  <a:solidFill>
                    <a:srgbClr val="000000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zh-CN" altLang="en-US"/>
                </a:p>
              </p:txBody>
            </p:sp>
            <p:sp>
              <p:nvSpPr>
                <p:cNvPr id="29775" name="直接连接符 25687">
                  <a:extLst>
                    <a:ext uri="{FF2B5EF4-FFF2-40B4-BE49-F238E27FC236}">
                      <a16:creationId xmlns:a16="http://schemas.microsoft.com/office/drawing/2014/main" id="{A31F532C-B937-164D-A593-BAED5688D4F5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 flipV="1">
                  <a:off x="6240" y="6759"/>
                  <a:ext cx="1922" cy="1191"/>
                </a:xfrm>
                <a:prstGeom prst="line">
                  <a:avLst/>
                </a:prstGeom>
                <a:noFill/>
                <a:ln w="9525">
                  <a:solidFill>
                    <a:srgbClr val="000000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zh-CN" altLang="en-US"/>
                </a:p>
              </p:txBody>
            </p:sp>
            <p:sp>
              <p:nvSpPr>
                <p:cNvPr id="29776" name="直接连接符 25688">
                  <a:extLst>
                    <a:ext uri="{FF2B5EF4-FFF2-40B4-BE49-F238E27FC236}">
                      <a16:creationId xmlns:a16="http://schemas.microsoft.com/office/drawing/2014/main" id="{9EF59A72-C466-6844-B8A2-7871F5AA5A4E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 flipV="1">
                  <a:off x="6225" y="7293"/>
                  <a:ext cx="1922" cy="1191"/>
                </a:xfrm>
                <a:prstGeom prst="line">
                  <a:avLst/>
                </a:prstGeom>
                <a:noFill/>
                <a:ln w="9525">
                  <a:solidFill>
                    <a:srgbClr val="000000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zh-CN" altLang="en-US"/>
                </a:p>
              </p:txBody>
            </p:sp>
            <p:sp>
              <p:nvSpPr>
                <p:cNvPr id="29777" name="椭圆 25689">
                  <a:extLst>
                    <a:ext uri="{FF2B5EF4-FFF2-40B4-BE49-F238E27FC236}">
                      <a16:creationId xmlns:a16="http://schemas.microsoft.com/office/drawing/2014/main" id="{F7C95F80-2701-934A-A9FC-11BF12EA83DB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7080" y="7866"/>
                  <a:ext cx="125" cy="125"/>
                </a:xfrm>
                <a:prstGeom prst="ellipse">
                  <a:avLst/>
                </a:prstGeom>
                <a:solidFill>
                  <a:srgbClr val="FFFFFF"/>
                </a:solidFill>
                <a:ln w="9525">
                  <a:solidFill>
                    <a:srgbClr val="000000"/>
                  </a:solidFill>
                  <a:round/>
                  <a:headEnd/>
                  <a:tailEnd/>
                </a:ln>
              </p:spPr>
              <p:txBody>
                <a:bodyPr/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9pPr>
                </a:lstStyle>
                <a:p>
                  <a:pPr eaLnBrk="1" hangingPunct="1">
                    <a:buFont typeface="Arial" panose="020B0604020202020204" pitchFamily="34" charset="0"/>
                    <a:buNone/>
                  </a:pPr>
                  <a:endParaRPr lang="zh-CN" altLang="en-US"/>
                </a:p>
              </p:txBody>
            </p:sp>
            <p:sp>
              <p:nvSpPr>
                <p:cNvPr id="29778" name="椭圆 25690">
                  <a:extLst>
                    <a:ext uri="{FF2B5EF4-FFF2-40B4-BE49-F238E27FC236}">
                      <a16:creationId xmlns:a16="http://schemas.microsoft.com/office/drawing/2014/main" id="{73A66B4A-8DE8-F048-B5C1-ACD61BB0E84A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7080" y="7353"/>
                  <a:ext cx="125" cy="125"/>
                </a:xfrm>
                <a:prstGeom prst="ellipse">
                  <a:avLst/>
                </a:prstGeom>
                <a:solidFill>
                  <a:srgbClr val="FFFFFF"/>
                </a:solidFill>
                <a:ln w="9525">
                  <a:solidFill>
                    <a:srgbClr val="000000"/>
                  </a:solidFill>
                  <a:round/>
                  <a:headEnd/>
                  <a:tailEnd/>
                </a:ln>
              </p:spPr>
              <p:txBody>
                <a:bodyPr/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9pPr>
                </a:lstStyle>
                <a:p>
                  <a:pPr eaLnBrk="1" hangingPunct="1">
                    <a:buFont typeface="Arial" panose="020B0604020202020204" pitchFamily="34" charset="0"/>
                    <a:buNone/>
                  </a:pPr>
                  <a:endParaRPr lang="zh-CN" altLang="en-US"/>
                </a:p>
              </p:txBody>
            </p:sp>
          </p:grpSp>
          <p:grpSp>
            <p:nvGrpSpPr>
              <p:cNvPr id="29770" name="组合 25691">
                <a:extLst>
                  <a:ext uri="{FF2B5EF4-FFF2-40B4-BE49-F238E27FC236}">
                    <a16:creationId xmlns:a16="http://schemas.microsoft.com/office/drawing/2014/main" id="{EC58FA5D-ED5B-6F4C-805C-9678C5574450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4155" y="12516"/>
                <a:ext cx="195" cy="690"/>
                <a:chOff x="6480" y="7644"/>
                <a:chExt cx="195" cy="690"/>
              </a:xfrm>
            </p:grpSpPr>
            <p:sp>
              <p:nvSpPr>
                <p:cNvPr id="29771" name="直接连接符 25692">
                  <a:extLst>
                    <a:ext uri="{FF2B5EF4-FFF2-40B4-BE49-F238E27FC236}">
                      <a16:creationId xmlns:a16="http://schemas.microsoft.com/office/drawing/2014/main" id="{3C25A466-A934-B64C-84B0-813FBDDCF4B2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 flipV="1">
                  <a:off x="6495" y="7644"/>
                  <a:ext cx="180" cy="156"/>
                </a:xfrm>
                <a:prstGeom prst="line">
                  <a:avLst/>
                </a:prstGeom>
                <a:noFill/>
                <a:ln w="9525">
                  <a:solidFill>
                    <a:srgbClr val="000000"/>
                  </a:solidFill>
                  <a:round/>
                  <a:headEnd/>
                  <a:tailEnd type="triangle" w="med" len="med"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zh-CN" altLang="en-US"/>
                </a:p>
              </p:txBody>
            </p:sp>
            <p:sp>
              <p:nvSpPr>
                <p:cNvPr id="29772" name="直接连接符 25693">
                  <a:extLst>
                    <a:ext uri="{FF2B5EF4-FFF2-40B4-BE49-F238E27FC236}">
                      <a16:creationId xmlns:a16="http://schemas.microsoft.com/office/drawing/2014/main" id="{F3945C39-620D-3044-93A4-5C03D097B75F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 flipV="1">
                  <a:off x="6480" y="8178"/>
                  <a:ext cx="180" cy="156"/>
                </a:xfrm>
                <a:prstGeom prst="line">
                  <a:avLst/>
                </a:prstGeom>
                <a:noFill/>
                <a:ln w="9525">
                  <a:solidFill>
                    <a:srgbClr val="000000"/>
                  </a:solidFill>
                  <a:round/>
                  <a:headEnd/>
                  <a:tailEnd type="triangle" w="med" len="med"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zh-CN" altLang="en-US"/>
                </a:p>
              </p:txBody>
            </p:sp>
          </p:grpSp>
        </p:grpSp>
        <p:grpSp>
          <p:nvGrpSpPr>
            <p:cNvPr id="29719" name="组合 25754">
              <a:extLst>
                <a:ext uri="{FF2B5EF4-FFF2-40B4-BE49-F238E27FC236}">
                  <a16:creationId xmlns:a16="http://schemas.microsoft.com/office/drawing/2014/main" id="{EB2A73DC-086E-3D45-902A-598ADC73F12B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3106" y="2337"/>
              <a:ext cx="167" cy="1180"/>
              <a:chOff x="2971" y="2387"/>
              <a:chExt cx="175" cy="1286"/>
            </a:xfrm>
          </p:grpSpPr>
          <p:graphicFrame>
            <p:nvGraphicFramePr>
              <p:cNvPr id="29765" name="对象 25704">
                <a:extLst>
                  <a:ext uri="{FF2B5EF4-FFF2-40B4-BE49-F238E27FC236}">
                    <a16:creationId xmlns:a16="http://schemas.microsoft.com/office/drawing/2014/main" id="{DF405A86-5E39-1744-B8B6-818B1BF0709E}"/>
                  </a:ext>
                </a:extLst>
              </p:cNvPr>
              <p:cNvGraphicFramePr>
                <a:graphicFrameLocks/>
              </p:cNvGraphicFramePr>
              <p:nvPr/>
            </p:nvGraphicFramePr>
            <p:xfrm>
              <a:off x="2971" y="2750"/>
              <a:ext cx="175" cy="152"/>
            </p:xfrm>
            <a:graphic>
              <a:graphicData uri="http://schemas.openxmlformats.org/presentationml/2006/ole">
                <mc:AlternateContent xmlns:mc="http://schemas.openxmlformats.org/markup-compatibility/2006">
                  <mc:Choice xmlns:v="urn:schemas-microsoft-com:vml" Requires="v">
                    <p:oleObj spid="_x0000_s30115" r:id="rId32" imgW="8191500" imgH="8483600" progId="Equation.3">
                      <p:embed/>
                    </p:oleObj>
                  </mc:Choice>
                  <mc:Fallback>
                    <p:oleObj r:id="rId32" imgW="8191500" imgH="8483600" progId="Equation.3">
                      <p:embed/>
                      <p:pic>
                        <p:nvPicPr>
                          <p:cNvPr id="0" name="对象 25704"/>
                          <p:cNvPicPr>
                            <a:picLocks noChangeArrowheads="1"/>
                          </p:cNvPicPr>
                          <p:nvPr/>
                        </p:nvPicPr>
                        <p:blipFill>
                          <a:blip r:embed="rId33">
                            <a:extLst>
                              <a:ext uri="{28A0092B-C50C-407E-A947-70E740481C1C}">
                                <a14:useLocalDpi xmlns:a14="http://schemas.microsoft.com/office/drawing/2010/main" val="0"/>
                              </a:ext>
                            </a:extLst>
                          </a:blip>
                          <a:srcRect/>
                          <a:stretch>
                            <a:fillRect/>
                          </a:stretch>
                        </p:blipFill>
                        <p:spPr bwMode="auto">
                          <a:xfrm>
                            <a:off x="2971" y="2750"/>
                            <a:ext cx="175" cy="152"/>
                          </a:xfrm>
                          <a:prstGeom prst="rect">
                            <a:avLst/>
                          </a:prstGeom>
                          <a:gradFill rotWithShape="1">
                            <a:gsLst>
                              <a:gs pos="0">
                                <a:srgbClr val="00B0F0"/>
                              </a:gs>
                              <a:gs pos="100000">
                                <a:srgbClr val="034373"/>
                              </a:gs>
                            </a:gsLst>
                            <a:lin ang="5400000"/>
                          </a:gradFill>
                          <a:ln>
                            <a:noFill/>
                          </a:ln>
                          <a:extLst>
                            <a:ext uri="{91240B29-F687-4F45-9708-019B960494DF}">
                              <a14:hiddenLine xmlns:a14="http://schemas.microsoft.com/office/drawing/2010/main" w="38100">
                                <a:solidFill>
                                  <a:srgbClr val="000000"/>
                                </a:solidFill>
                                <a:miter lim="800000"/>
                                <a:headEnd/>
                                <a:tailEnd/>
                              </a14:hiddenLine>
                            </a:ext>
                          </a:extLst>
                        </p:spPr>
                      </p:pic>
                    </p:oleObj>
                  </mc:Fallback>
                </mc:AlternateContent>
              </a:graphicData>
            </a:graphic>
          </p:graphicFrame>
          <p:graphicFrame>
            <p:nvGraphicFramePr>
              <p:cNvPr id="29766" name="对象 25705">
                <a:extLst>
                  <a:ext uri="{FF2B5EF4-FFF2-40B4-BE49-F238E27FC236}">
                    <a16:creationId xmlns:a16="http://schemas.microsoft.com/office/drawing/2014/main" id="{0FBDCA81-975D-F744-8D18-99EF110ABE9C}"/>
                  </a:ext>
                </a:extLst>
              </p:cNvPr>
              <p:cNvGraphicFramePr>
                <a:graphicFrameLocks/>
              </p:cNvGraphicFramePr>
              <p:nvPr/>
            </p:nvGraphicFramePr>
            <p:xfrm>
              <a:off x="2971" y="2387"/>
              <a:ext cx="165" cy="153"/>
            </p:xfrm>
            <a:graphic>
              <a:graphicData uri="http://schemas.openxmlformats.org/presentationml/2006/ole">
                <mc:AlternateContent xmlns:mc="http://schemas.openxmlformats.org/markup-compatibility/2006">
                  <mc:Choice xmlns:v="urn:schemas-microsoft-com:vml" Requires="v">
                    <p:oleObj spid="_x0000_s30116" r:id="rId34" imgW="8191500" imgH="8483600" progId="Equation.3">
                      <p:embed/>
                    </p:oleObj>
                  </mc:Choice>
                  <mc:Fallback>
                    <p:oleObj r:id="rId34" imgW="8191500" imgH="8483600" progId="Equation.3">
                      <p:embed/>
                      <p:pic>
                        <p:nvPicPr>
                          <p:cNvPr id="0" name="对象 25705"/>
                          <p:cNvPicPr>
                            <a:picLocks noChangeArrowheads="1"/>
                          </p:cNvPicPr>
                          <p:nvPr/>
                        </p:nvPicPr>
                        <p:blipFill>
                          <a:blip r:embed="rId30">
                            <a:extLst>
                              <a:ext uri="{28A0092B-C50C-407E-A947-70E740481C1C}">
                                <a14:useLocalDpi xmlns:a14="http://schemas.microsoft.com/office/drawing/2010/main" val="0"/>
                              </a:ext>
                            </a:extLst>
                          </a:blip>
                          <a:srcRect/>
                          <a:stretch>
                            <a:fillRect/>
                          </a:stretch>
                        </p:blipFill>
                        <p:spPr bwMode="auto">
                          <a:xfrm>
                            <a:off x="2971" y="2387"/>
                            <a:ext cx="165" cy="153"/>
                          </a:xfrm>
                          <a:prstGeom prst="rect">
                            <a:avLst/>
                          </a:prstGeom>
                          <a:gradFill rotWithShape="1">
                            <a:gsLst>
                              <a:gs pos="0">
                                <a:srgbClr val="00B0F0"/>
                              </a:gs>
                              <a:gs pos="100000">
                                <a:srgbClr val="034373"/>
                              </a:gs>
                            </a:gsLst>
                            <a:lin ang="5400000"/>
                          </a:gradFill>
                          <a:ln>
                            <a:noFill/>
                          </a:ln>
                          <a:extLst>
                            <a:ext uri="{91240B29-F687-4F45-9708-019B960494DF}">
                              <a14:hiddenLine xmlns:a14="http://schemas.microsoft.com/office/drawing/2010/main" w="38100">
                                <a:solidFill>
                                  <a:srgbClr val="000000"/>
                                </a:solidFill>
                                <a:miter lim="800000"/>
                                <a:headEnd/>
                                <a:tailEnd/>
                              </a14:hiddenLine>
                            </a:ext>
                          </a:extLst>
                        </p:spPr>
                      </p:pic>
                    </p:oleObj>
                  </mc:Fallback>
                </mc:AlternateContent>
              </a:graphicData>
            </a:graphic>
          </p:graphicFrame>
          <p:graphicFrame>
            <p:nvGraphicFramePr>
              <p:cNvPr id="29767" name="对象 25706">
                <a:extLst>
                  <a:ext uri="{FF2B5EF4-FFF2-40B4-BE49-F238E27FC236}">
                    <a16:creationId xmlns:a16="http://schemas.microsoft.com/office/drawing/2014/main" id="{29D0DE59-0D75-7143-BC56-1C824C68B4BB}"/>
                  </a:ext>
                </a:extLst>
              </p:cNvPr>
              <p:cNvGraphicFramePr>
                <a:graphicFrameLocks/>
              </p:cNvGraphicFramePr>
              <p:nvPr/>
            </p:nvGraphicFramePr>
            <p:xfrm>
              <a:off x="2971" y="3203"/>
              <a:ext cx="175" cy="152"/>
            </p:xfrm>
            <a:graphic>
              <a:graphicData uri="http://schemas.openxmlformats.org/presentationml/2006/ole">
                <mc:AlternateContent xmlns:mc="http://schemas.openxmlformats.org/markup-compatibility/2006">
                  <mc:Choice xmlns:v="urn:schemas-microsoft-com:vml" Requires="v">
                    <p:oleObj spid="_x0000_s30117" r:id="rId35" imgW="8191500" imgH="8483600" progId="Equation.3">
                      <p:embed/>
                    </p:oleObj>
                  </mc:Choice>
                  <mc:Fallback>
                    <p:oleObj r:id="rId35" imgW="8191500" imgH="8483600" progId="Equation.3">
                      <p:embed/>
                      <p:pic>
                        <p:nvPicPr>
                          <p:cNvPr id="0" name="对象 25706"/>
                          <p:cNvPicPr>
                            <a:picLocks noChangeArrowheads="1"/>
                          </p:cNvPicPr>
                          <p:nvPr/>
                        </p:nvPicPr>
                        <p:blipFill>
                          <a:blip r:embed="rId36">
                            <a:extLst>
                              <a:ext uri="{28A0092B-C50C-407E-A947-70E740481C1C}">
                                <a14:useLocalDpi xmlns:a14="http://schemas.microsoft.com/office/drawing/2010/main" val="0"/>
                              </a:ext>
                            </a:extLst>
                          </a:blip>
                          <a:srcRect/>
                          <a:stretch>
                            <a:fillRect/>
                          </a:stretch>
                        </p:blipFill>
                        <p:spPr bwMode="auto">
                          <a:xfrm>
                            <a:off x="2971" y="3203"/>
                            <a:ext cx="175" cy="152"/>
                          </a:xfrm>
                          <a:prstGeom prst="rect">
                            <a:avLst/>
                          </a:prstGeom>
                          <a:gradFill rotWithShape="1">
                            <a:gsLst>
                              <a:gs pos="0">
                                <a:srgbClr val="00B0F0"/>
                              </a:gs>
                              <a:gs pos="100000">
                                <a:srgbClr val="034373"/>
                              </a:gs>
                            </a:gsLst>
                            <a:lin ang="5400000"/>
                          </a:gradFill>
                          <a:ln>
                            <a:noFill/>
                          </a:ln>
                          <a:extLst>
                            <a:ext uri="{91240B29-F687-4F45-9708-019B960494DF}">
                              <a14:hiddenLine xmlns:a14="http://schemas.microsoft.com/office/drawing/2010/main" w="38100">
                                <a:solidFill>
                                  <a:srgbClr val="000000"/>
                                </a:solidFill>
                                <a:miter lim="800000"/>
                                <a:headEnd/>
                                <a:tailEnd/>
                              </a14:hiddenLine>
                            </a:ext>
                          </a:extLst>
                        </p:spPr>
                      </p:pic>
                    </p:oleObj>
                  </mc:Fallback>
                </mc:AlternateContent>
              </a:graphicData>
            </a:graphic>
          </p:graphicFrame>
          <p:graphicFrame>
            <p:nvGraphicFramePr>
              <p:cNvPr id="29768" name="对象 25707">
                <a:extLst>
                  <a:ext uri="{FF2B5EF4-FFF2-40B4-BE49-F238E27FC236}">
                    <a16:creationId xmlns:a16="http://schemas.microsoft.com/office/drawing/2014/main" id="{E11E438A-4C2E-F940-91B3-11C2C40DEDEA}"/>
                  </a:ext>
                </a:extLst>
              </p:cNvPr>
              <p:cNvGraphicFramePr>
                <a:graphicFrameLocks/>
              </p:cNvGraphicFramePr>
              <p:nvPr/>
            </p:nvGraphicFramePr>
            <p:xfrm>
              <a:off x="2971" y="3521"/>
              <a:ext cx="175" cy="152"/>
            </p:xfrm>
            <a:graphic>
              <a:graphicData uri="http://schemas.openxmlformats.org/presentationml/2006/ole">
                <mc:AlternateContent xmlns:mc="http://schemas.openxmlformats.org/markup-compatibility/2006">
                  <mc:Choice xmlns:v="urn:schemas-microsoft-com:vml" Requires="v">
                    <p:oleObj spid="_x0000_s30118" r:id="rId37" imgW="8191500" imgH="8483600" progId="Equation.3">
                      <p:embed/>
                    </p:oleObj>
                  </mc:Choice>
                  <mc:Fallback>
                    <p:oleObj r:id="rId37" imgW="8191500" imgH="8483600" progId="Equation.3">
                      <p:embed/>
                      <p:pic>
                        <p:nvPicPr>
                          <p:cNvPr id="0" name="对象 25707"/>
                          <p:cNvPicPr>
                            <a:picLocks noChangeArrowheads="1"/>
                          </p:cNvPicPr>
                          <p:nvPr/>
                        </p:nvPicPr>
                        <p:blipFill>
                          <a:blip r:embed="rId38">
                            <a:extLst>
                              <a:ext uri="{28A0092B-C50C-407E-A947-70E740481C1C}">
                                <a14:useLocalDpi xmlns:a14="http://schemas.microsoft.com/office/drawing/2010/main" val="0"/>
                              </a:ext>
                            </a:extLst>
                          </a:blip>
                          <a:srcRect/>
                          <a:stretch>
                            <a:fillRect/>
                          </a:stretch>
                        </p:blipFill>
                        <p:spPr bwMode="auto">
                          <a:xfrm>
                            <a:off x="2971" y="3521"/>
                            <a:ext cx="175" cy="152"/>
                          </a:xfrm>
                          <a:prstGeom prst="rect">
                            <a:avLst/>
                          </a:prstGeom>
                          <a:gradFill rotWithShape="1">
                            <a:gsLst>
                              <a:gs pos="0">
                                <a:srgbClr val="00B0F0"/>
                              </a:gs>
                              <a:gs pos="100000">
                                <a:srgbClr val="034373"/>
                              </a:gs>
                            </a:gsLst>
                            <a:lin ang="5400000"/>
                          </a:gradFill>
                          <a:ln>
                            <a:noFill/>
                          </a:ln>
                          <a:extLst>
                            <a:ext uri="{91240B29-F687-4F45-9708-019B960494DF}">
                              <a14:hiddenLine xmlns:a14="http://schemas.microsoft.com/office/drawing/2010/main" w="38100">
                                <a:solidFill>
                                  <a:srgbClr val="000000"/>
                                </a:solidFill>
                                <a:miter lim="800000"/>
                                <a:headEnd/>
                                <a:tailEnd/>
                              </a14:hiddenLine>
                            </a:ext>
                          </a:extLst>
                        </p:spPr>
                      </p:pic>
                    </p:oleObj>
                  </mc:Fallback>
                </mc:AlternateContent>
              </a:graphicData>
            </a:graphic>
          </p:graphicFrame>
        </p:grpSp>
        <p:grpSp>
          <p:nvGrpSpPr>
            <p:cNvPr id="29720" name="组合 25757">
              <a:extLst>
                <a:ext uri="{FF2B5EF4-FFF2-40B4-BE49-F238E27FC236}">
                  <a16:creationId xmlns:a16="http://schemas.microsoft.com/office/drawing/2014/main" id="{E5BCDC86-C91B-6F42-B4ED-31799439F901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5052" y="1152"/>
              <a:ext cx="459" cy="2958"/>
              <a:chOff x="5243" y="1094"/>
              <a:chExt cx="482" cy="3226"/>
            </a:xfrm>
          </p:grpSpPr>
          <p:graphicFrame>
            <p:nvGraphicFramePr>
              <p:cNvPr id="29756" name="对象 25712">
                <a:extLst>
                  <a:ext uri="{FF2B5EF4-FFF2-40B4-BE49-F238E27FC236}">
                    <a16:creationId xmlns:a16="http://schemas.microsoft.com/office/drawing/2014/main" id="{57BC1E90-6706-1A44-90D0-B5FD2FE0E4EF}"/>
                  </a:ext>
                </a:extLst>
              </p:cNvPr>
              <p:cNvGraphicFramePr>
                <a:graphicFrameLocks/>
              </p:cNvGraphicFramePr>
              <p:nvPr/>
            </p:nvGraphicFramePr>
            <p:xfrm>
              <a:off x="5355" y="1094"/>
              <a:ext cx="243" cy="135"/>
            </p:xfrm>
            <a:graphic>
              <a:graphicData uri="http://schemas.openxmlformats.org/presentationml/2006/ole">
                <mc:AlternateContent xmlns:mc="http://schemas.openxmlformats.org/markup-compatibility/2006">
                  <mc:Choice xmlns:v="urn:schemas-microsoft-com:vml" Requires="v">
                    <p:oleObj spid="_x0000_s30119" r:id="rId39" imgW="12877800" imgH="7023100" progId="Equation.3">
                      <p:embed/>
                    </p:oleObj>
                  </mc:Choice>
                  <mc:Fallback>
                    <p:oleObj r:id="rId39" imgW="12877800" imgH="7023100" progId="Equation.3">
                      <p:embed/>
                      <p:pic>
                        <p:nvPicPr>
                          <p:cNvPr id="0" name="对象 25712"/>
                          <p:cNvPicPr>
                            <a:picLocks noChangeArrowheads="1"/>
                          </p:cNvPicPr>
                          <p:nvPr/>
                        </p:nvPicPr>
                        <p:blipFill>
                          <a:blip r:embed="rId40">
                            <a:extLst>
                              <a:ext uri="{28A0092B-C50C-407E-A947-70E740481C1C}">
                                <a14:useLocalDpi xmlns:a14="http://schemas.microsoft.com/office/drawing/2010/main" val="0"/>
                              </a:ext>
                            </a:extLst>
                          </a:blip>
                          <a:srcRect/>
                          <a:stretch>
                            <a:fillRect/>
                          </a:stretch>
                        </p:blipFill>
                        <p:spPr bwMode="auto">
                          <a:xfrm>
                            <a:off x="5355" y="1094"/>
                            <a:ext cx="243" cy="135"/>
                          </a:xfrm>
                          <a:prstGeom prst="rect">
                            <a:avLst/>
                          </a:prstGeom>
                          <a:noFill/>
                          <a:ln>
                            <a:noFill/>
                          </a:ln>
                          <a:extLst>
                            <a:ext uri="{909E8E84-426E-40DD-AFC4-6F175D3DCCD1}">
                              <a14:hiddenFill xmlns:a14="http://schemas.microsoft.com/office/drawing/2010/main">
                                <a:solidFill>
                                  <a:srgbClr val="FFFFFF"/>
                                </a:solidFill>
                              </a14:hiddenFill>
                            </a:ext>
                            <a:ext uri="{91240B29-F687-4F45-9708-019B960494DF}">
                              <a14:hiddenLine xmlns:a14="http://schemas.microsoft.com/office/drawing/2010/main" w="38100">
                                <a:solidFill>
                                  <a:srgbClr val="000000"/>
                                </a:solidFill>
                                <a:miter lim="800000"/>
                                <a:headEnd/>
                                <a:tailEnd/>
                              </a14:hiddenLine>
                            </a:ext>
                          </a:extLst>
                        </p:spPr>
                      </p:pic>
                    </p:oleObj>
                  </mc:Fallback>
                </mc:AlternateContent>
              </a:graphicData>
            </a:graphic>
          </p:graphicFrame>
          <p:graphicFrame>
            <p:nvGraphicFramePr>
              <p:cNvPr id="29757" name="对象 25717">
                <a:extLst>
                  <a:ext uri="{FF2B5EF4-FFF2-40B4-BE49-F238E27FC236}">
                    <a16:creationId xmlns:a16="http://schemas.microsoft.com/office/drawing/2014/main" id="{38AF415A-F045-3440-B845-392D45D3D7D5}"/>
                  </a:ext>
                </a:extLst>
              </p:cNvPr>
              <p:cNvGraphicFramePr>
                <a:graphicFrameLocks/>
              </p:cNvGraphicFramePr>
              <p:nvPr/>
            </p:nvGraphicFramePr>
            <p:xfrm>
              <a:off x="5368" y="1394"/>
              <a:ext cx="227" cy="136"/>
            </p:xfrm>
            <a:graphic>
              <a:graphicData uri="http://schemas.openxmlformats.org/presentationml/2006/ole">
                <mc:AlternateContent xmlns:mc="http://schemas.openxmlformats.org/markup-compatibility/2006">
                  <mc:Choice xmlns:v="urn:schemas-microsoft-com:vml" Requires="v">
                    <p:oleObj spid="_x0000_s30120" r:id="rId41" imgW="12001500" imgH="7023100" progId="Equation.3">
                      <p:embed/>
                    </p:oleObj>
                  </mc:Choice>
                  <mc:Fallback>
                    <p:oleObj r:id="rId41" imgW="12001500" imgH="7023100" progId="Equation.3">
                      <p:embed/>
                      <p:pic>
                        <p:nvPicPr>
                          <p:cNvPr id="0" name="对象 25717"/>
                          <p:cNvPicPr>
                            <a:picLocks noChangeArrowheads="1"/>
                          </p:cNvPicPr>
                          <p:nvPr/>
                        </p:nvPicPr>
                        <p:blipFill>
                          <a:blip r:embed="rId42">
                            <a:extLst>
                              <a:ext uri="{28A0092B-C50C-407E-A947-70E740481C1C}">
                                <a14:useLocalDpi xmlns:a14="http://schemas.microsoft.com/office/drawing/2010/main" val="0"/>
                              </a:ext>
                            </a:extLst>
                          </a:blip>
                          <a:srcRect/>
                          <a:stretch>
                            <a:fillRect/>
                          </a:stretch>
                        </p:blipFill>
                        <p:spPr bwMode="auto">
                          <a:xfrm>
                            <a:off x="5368" y="1394"/>
                            <a:ext cx="227" cy="136"/>
                          </a:xfrm>
                          <a:prstGeom prst="rect">
                            <a:avLst/>
                          </a:prstGeom>
                          <a:noFill/>
                          <a:ln>
                            <a:noFill/>
                          </a:ln>
                          <a:extLst>
                            <a:ext uri="{909E8E84-426E-40DD-AFC4-6F175D3DCCD1}">
                              <a14:hiddenFill xmlns:a14="http://schemas.microsoft.com/office/drawing/2010/main">
                                <a:solidFill>
                                  <a:srgbClr val="FFFFFF"/>
                                </a:solidFill>
                              </a14:hiddenFill>
                            </a:ext>
                            <a:ext uri="{91240B29-F687-4F45-9708-019B960494DF}">
                              <a14:hiddenLine xmlns:a14="http://schemas.microsoft.com/office/drawing/2010/main" w="38100">
                                <a:solidFill>
                                  <a:srgbClr val="000000"/>
                                </a:solidFill>
                                <a:miter lim="800000"/>
                                <a:headEnd/>
                                <a:tailEnd/>
                              </a14:hiddenLine>
                            </a:ext>
                          </a:extLst>
                        </p:spPr>
                      </p:pic>
                    </p:oleObj>
                  </mc:Fallback>
                </mc:AlternateContent>
              </a:graphicData>
            </a:graphic>
          </p:graphicFrame>
          <p:graphicFrame>
            <p:nvGraphicFramePr>
              <p:cNvPr id="29758" name="对象 25722">
                <a:extLst>
                  <a:ext uri="{FF2B5EF4-FFF2-40B4-BE49-F238E27FC236}">
                    <a16:creationId xmlns:a16="http://schemas.microsoft.com/office/drawing/2014/main" id="{5BF148FA-2385-7343-8322-F27D3EA05100}"/>
                  </a:ext>
                </a:extLst>
              </p:cNvPr>
              <p:cNvGraphicFramePr>
                <a:graphicFrameLocks/>
              </p:cNvGraphicFramePr>
              <p:nvPr/>
            </p:nvGraphicFramePr>
            <p:xfrm>
              <a:off x="5375" y="1888"/>
              <a:ext cx="245" cy="135"/>
            </p:xfrm>
            <a:graphic>
              <a:graphicData uri="http://schemas.openxmlformats.org/presentationml/2006/ole">
                <mc:AlternateContent xmlns:mc="http://schemas.openxmlformats.org/markup-compatibility/2006">
                  <mc:Choice xmlns:v="urn:schemas-microsoft-com:vml" Requires="v">
                    <p:oleObj spid="_x0000_s30121" r:id="rId43" imgW="13169900" imgH="7023100" progId="Equation.3">
                      <p:embed/>
                    </p:oleObj>
                  </mc:Choice>
                  <mc:Fallback>
                    <p:oleObj r:id="rId43" imgW="13169900" imgH="7023100" progId="Equation.3">
                      <p:embed/>
                      <p:pic>
                        <p:nvPicPr>
                          <p:cNvPr id="0" name="对象 25722"/>
                          <p:cNvPicPr>
                            <a:picLocks noChangeArrowheads="1"/>
                          </p:cNvPicPr>
                          <p:nvPr/>
                        </p:nvPicPr>
                        <p:blipFill>
                          <a:blip r:embed="rId44">
                            <a:extLst>
                              <a:ext uri="{28A0092B-C50C-407E-A947-70E740481C1C}">
                                <a14:useLocalDpi xmlns:a14="http://schemas.microsoft.com/office/drawing/2010/main" val="0"/>
                              </a:ext>
                            </a:extLst>
                          </a:blip>
                          <a:srcRect/>
                          <a:stretch>
                            <a:fillRect/>
                          </a:stretch>
                        </p:blipFill>
                        <p:spPr bwMode="auto">
                          <a:xfrm>
                            <a:off x="5375" y="1888"/>
                            <a:ext cx="245" cy="135"/>
                          </a:xfrm>
                          <a:prstGeom prst="rect">
                            <a:avLst/>
                          </a:prstGeom>
                          <a:noFill/>
                          <a:ln>
                            <a:noFill/>
                          </a:ln>
                          <a:extLst>
                            <a:ext uri="{909E8E84-426E-40DD-AFC4-6F175D3DCCD1}">
                              <a14:hiddenFill xmlns:a14="http://schemas.microsoft.com/office/drawing/2010/main">
                                <a:solidFill>
                                  <a:srgbClr val="FFFFFF"/>
                                </a:solidFill>
                              </a14:hiddenFill>
                            </a:ext>
                            <a:ext uri="{91240B29-F687-4F45-9708-019B960494DF}">
                              <a14:hiddenLine xmlns:a14="http://schemas.microsoft.com/office/drawing/2010/main" w="38100">
                                <a:solidFill>
                                  <a:srgbClr val="000000"/>
                                </a:solidFill>
                                <a:miter lim="800000"/>
                                <a:headEnd/>
                                <a:tailEnd/>
                              </a14:hiddenLine>
                            </a:ext>
                          </a:extLst>
                        </p:spPr>
                      </p:pic>
                    </p:oleObj>
                  </mc:Fallback>
                </mc:AlternateContent>
              </a:graphicData>
            </a:graphic>
          </p:graphicFrame>
          <p:graphicFrame>
            <p:nvGraphicFramePr>
              <p:cNvPr id="29759" name="对象 25727">
                <a:extLst>
                  <a:ext uri="{FF2B5EF4-FFF2-40B4-BE49-F238E27FC236}">
                    <a16:creationId xmlns:a16="http://schemas.microsoft.com/office/drawing/2014/main" id="{9385E992-5710-EB4E-BAAB-742AD2B229D5}"/>
                  </a:ext>
                </a:extLst>
              </p:cNvPr>
              <p:cNvGraphicFramePr>
                <a:graphicFrameLocks/>
              </p:cNvGraphicFramePr>
              <p:nvPr/>
            </p:nvGraphicFramePr>
            <p:xfrm>
              <a:off x="5375" y="2205"/>
              <a:ext cx="240" cy="135"/>
            </p:xfrm>
            <a:graphic>
              <a:graphicData uri="http://schemas.openxmlformats.org/presentationml/2006/ole">
                <mc:AlternateContent xmlns:mc="http://schemas.openxmlformats.org/markup-compatibility/2006">
                  <mc:Choice xmlns:v="urn:schemas-microsoft-com:vml" Requires="v">
                    <p:oleObj spid="_x0000_s30122" r:id="rId45" imgW="12585700" imgH="7023100" progId="Equation.3">
                      <p:embed/>
                    </p:oleObj>
                  </mc:Choice>
                  <mc:Fallback>
                    <p:oleObj r:id="rId45" imgW="12585700" imgH="7023100" progId="Equation.3">
                      <p:embed/>
                      <p:pic>
                        <p:nvPicPr>
                          <p:cNvPr id="0" name="对象 25727"/>
                          <p:cNvPicPr>
                            <a:picLocks noChangeArrowheads="1"/>
                          </p:cNvPicPr>
                          <p:nvPr/>
                        </p:nvPicPr>
                        <p:blipFill>
                          <a:blip r:embed="rId46">
                            <a:extLst>
                              <a:ext uri="{28A0092B-C50C-407E-A947-70E740481C1C}">
                                <a14:useLocalDpi xmlns:a14="http://schemas.microsoft.com/office/drawing/2010/main" val="0"/>
                              </a:ext>
                            </a:extLst>
                          </a:blip>
                          <a:srcRect/>
                          <a:stretch>
                            <a:fillRect/>
                          </a:stretch>
                        </p:blipFill>
                        <p:spPr bwMode="auto">
                          <a:xfrm>
                            <a:off x="5375" y="2205"/>
                            <a:ext cx="240" cy="135"/>
                          </a:xfrm>
                          <a:prstGeom prst="rect">
                            <a:avLst/>
                          </a:prstGeom>
                          <a:noFill/>
                          <a:ln>
                            <a:noFill/>
                          </a:ln>
                          <a:extLst>
                            <a:ext uri="{909E8E84-426E-40DD-AFC4-6F175D3DCCD1}">
                              <a14:hiddenFill xmlns:a14="http://schemas.microsoft.com/office/drawing/2010/main">
                                <a:solidFill>
                                  <a:srgbClr val="FFFFFF"/>
                                </a:solidFill>
                              </a14:hiddenFill>
                            </a:ext>
                            <a:ext uri="{91240B29-F687-4F45-9708-019B960494DF}">
                              <a14:hiddenLine xmlns:a14="http://schemas.microsoft.com/office/drawing/2010/main" w="38100">
                                <a:solidFill>
                                  <a:srgbClr val="000000"/>
                                </a:solidFill>
                                <a:miter lim="800000"/>
                                <a:headEnd/>
                                <a:tailEnd/>
                              </a14:hiddenLine>
                            </a:ext>
                          </a:extLst>
                        </p:spPr>
                      </p:pic>
                    </p:oleObj>
                  </mc:Fallback>
                </mc:AlternateContent>
              </a:graphicData>
            </a:graphic>
          </p:graphicFrame>
          <p:graphicFrame>
            <p:nvGraphicFramePr>
              <p:cNvPr id="29760" name="对象 25732">
                <a:extLst>
                  <a:ext uri="{FF2B5EF4-FFF2-40B4-BE49-F238E27FC236}">
                    <a16:creationId xmlns:a16="http://schemas.microsoft.com/office/drawing/2014/main" id="{D4CCF02C-9478-0845-8AEB-CFD43C79333E}"/>
                  </a:ext>
                </a:extLst>
              </p:cNvPr>
              <p:cNvGraphicFramePr>
                <a:graphicFrameLocks/>
              </p:cNvGraphicFramePr>
              <p:nvPr/>
            </p:nvGraphicFramePr>
            <p:xfrm>
              <a:off x="5375" y="2614"/>
              <a:ext cx="245" cy="136"/>
            </p:xfrm>
            <a:graphic>
              <a:graphicData uri="http://schemas.openxmlformats.org/presentationml/2006/ole">
                <mc:AlternateContent xmlns:mc="http://schemas.openxmlformats.org/markup-compatibility/2006">
                  <mc:Choice xmlns:v="urn:schemas-microsoft-com:vml" Requires="v">
                    <p:oleObj spid="_x0000_s30123" r:id="rId47" imgW="13169900" imgH="7023100" progId="Equation.3">
                      <p:embed/>
                    </p:oleObj>
                  </mc:Choice>
                  <mc:Fallback>
                    <p:oleObj r:id="rId47" imgW="13169900" imgH="7023100" progId="Equation.3">
                      <p:embed/>
                      <p:pic>
                        <p:nvPicPr>
                          <p:cNvPr id="0" name="对象 25732"/>
                          <p:cNvPicPr>
                            <a:picLocks noChangeArrowheads="1"/>
                          </p:cNvPicPr>
                          <p:nvPr/>
                        </p:nvPicPr>
                        <p:blipFill>
                          <a:blip r:embed="rId48">
                            <a:extLst>
                              <a:ext uri="{28A0092B-C50C-407E-A947-70E740481C1C}">
                                <a14:useLocalDpi xmlns:a14="http://schemas.microsoft.com/office/drawing/2010/main" val="0"/>
                              </a:ext>
                            </a:extLst>
                          </a:blip>
                          <a:srcRect/>
                          <a:stretch>
                            <a:fillRect/>
                          </a:stretch>
                        </p:blipFill>
                        <p:spPr bwMode="auto">
                          <a:xfrm>
                            <a:off x="5375" y="2614"/>
                            <a:ext cx="245" cy="136"/>
                          </a:xfrm>
                          <a:prstGeom prst="rect">
                            <a:avLst/>
                          </a:prstGeom>
                          <a:noFill/>
                          <a:ln>
                            <a:noFill/>
                          </a:ln>
                          <a:extLst>
                            <a:ext uri="{909E8E84-426E-40DD-AFC4-6F175D3DCCD1}">
                              <a14:hiddenFill xmlns:a14="http://schemas.microsoft.com/office/drawing/2010/main">
                                <a:solidFill>
                                  <a:srgbClr val="FFFFFF"/>
                                </a:solidFill>
                              </a14:hiddenFill>
                            </a:ext>
                            <a:ext uri="{91240B29-F687-4F45-9708-019B960494DF}">
                              <a14:hiddenLine xmlns:a14="http://schemas.microsoft.com/office/drawing/2010/main" w="38100">
                                <a:solidFill>
                                  <a:srgbClr val="000000"/>
                                </a:solidFill>
                                <a:miter lim="800000"/>
                                <a:headEnd/>
                                <a:tailEnd/>
                              </a14:hiddenLine>
                            </a:ext>
                          </a:extLst>
                        </p:spPr>
                      </p:pic>
                    </p:oleObj>
                  </mc:Fallback>
                </mc:AlternateContent>
              </a:graphicData>
            </a:graphic>
          </p:graphicFrame>
          <p:graphicFrame>
            <p:nvGraphicFramePr>
              <p:cNvPr id="29761" name="对象 25737">
                <a:extLst>
                  <a:ext uri="{FF2B5EF4-FFF2-40B4-BE49-F238E27FC236}">
                    <a16:creationId xmlns:a16="http://schemas.microsoft.com/office/drawing/2014/main" id="{241EB0EF-3A8C-D349-A115-3FF644834353}"/>
                  </a:ext>
                </a:extLst>
              </p:cNvPr>
              <p:cNvGraphicFramePr>
                <a:graphicFrameLocks/>
              </p:cNvGraphicFramePr>
              <p:nvPr/>
            </p:nvGraphicFramePr>
            <p:xfrm>
              <a:off x="5375" y="2931"/>
              <a:ext cx="246" cy="136"/>
            </p:xfrm>
            <a:graphic>
              <a:graphicData uri="http://schemas.openxmlformats.org/presentationml/2006/ole">
                <mc:AlternateContent xmlns:mc="http://schemas.openxmlformats.org/markup-compatibility/2006">
                  <mc:Choice xmlns:v="urn:schemas-microsoft-com:vml" Requires="v">
                    <p:oleObj spid="_x0000_s30124" r:id="rId49" imgW="12877800" imgH="7023100" progId="Equation.3">
                      <p:embed/>
                    </p:oleObj>
                  </mc:Choice>
                  <mc:Fallback>
                    <p:oleObj r:id="rId49" imgW="12877800" imgH="7023100" progId="Equation.3">
                      <p:embed/>
                      <p:pic>
                        <p:nvPicPr>
                          <p:cNvPr id="0" name="对象 25737"/>
                          <p:cNvPicPr>
                            <a:picLocks noChangeArrowheads="1"/>
                          </p:cNvPicPr>
                          <p:nvPr/>
                        </p:nvPicPr>
                        <p:blipFill>
                          <a:blip r:embed="rId50">
                            <a:extLst>
                              <a:ext uri="{28A0092B-C50C-407E-A947-70E740481C1C}">
                                <a14:useLocalDpi xmlns:a14="http://schemas.microsoft.com/office/drawing/2010/main" val="0"/>
                              </a:ext>
                            </a:extLst>
                          </a:blip>
                          <a:srcRect/>
                          <a:stretch>
                            <a:fillRect/>
                          </a:stretch>
                        </p:blipFill>
                        <p:spPr bwMode="auto">
                          <a:xfrm>
                            <a:off x="5375" y="2931"/>
                            <a:ext cx="246" cy="136"/>
                          </a:xfrm>
                          <a:prstGeom prst="rect">
                            <a:avLst/>
                          </a:prstGeom>
                          <a:noFill/>
                          <a:ln>
                            <a:noFill/>
                          </a:ln>
                          <a:extLst>
                            <a:ext uri="{909E8E84-426E-40DD-AFC4-6F175D3DCCD1}">
                              <a14:hiddenFill xmlns:a14="http://schemas.microsoft.com/office/drawing/2010/main">
                                <a:solidFill>
                                  <a:srgbClr val="FFFFFF"/>
                                </a:solidFill>
                              </a14:hiddenFill>
                            </a:ext>
                            <a:ext uri="{91240B29-F687-4F45-9708-019B960494DF}">
                              <a14:hiddenLine xmlns:a14="http://schemas.microsoft.com/office/drawing/2010/main" w="38100">
                                <a:solidFill>
                                  <a:srgbClr val="000000"/>
                                </a:solidFill>
                                <a:miter lim="800000"/>
                                <a:headEnd/>
                                <a:tailEnd/>
                              </a14:hiddenLine>
                            </a:ext>
                          </a:extLst>
                        </p:spPr>
                      </p:pic>
                    </p:oleObj>
                  </mc:Fallback>
                </mc:AlternateContent>
              </a:graphicData>
            </a:graphic>
          </p:graphicFrame>
          <p:graphicFrame>
            <p:nvGraphicFramePr>
              <p:cNvPr id="29762" name="对象 25742">
                <a:extLst>
                  <a:ext uri="{FF2B5EF4-FFF2-40B4-BE49-F238E27FC236}">
                    <a16:creationId xmlns:a16="http://schemas.microsoft.com/office/drawing/2014/main" id="{357779A0-D2A5-5D4B-862E-A9ABCC5EFF84}"/>
                  </a:ext>
                </a:extLst>
              </p:cNvPr>
              <p:cNvGraphicFramePr>
                <a:graphicFrameLocks/>
              </p:cNvGraphicFramePr>
              <p:nvPr/>
            </p:nvGraphicFramePr>
            <p:xfrm>
              <a:off x="5375" y="3430"/>
              <a:ext cx="243" cy="136"/>
            </p:xfrm>
            <a:graphic>
              <a:graphicData uri="http://schemas.openxmlformats.org/presentationml/2006/ole">
                <mc:AlternateContent xmlns:mc="http://schemas.openxmlformats.org/markup-compatibility/2006">
                  <mc:Choice xmlns:v="urn:schemas-microsoft-com:vml" Requires="v">
                    <p:oleObj spid="_x0000_s30125" r:id="rId51" imgW="12877800" imgH="7023100" progId="Equation.3">
                      <p:embed/>
                    </p:oleObj>
                  </mc:Choice>
                  <mc:Fallback>
                    <p:oleObj r:id="rId51" imgW="12877800" imgH="7023100" progId="Equation.3">
                      <p:embed/>
                      <p:pic>
                        <p:nvPicPr>
                          <p:cNvPr id="0" name="对象 25742"/>
                          <p:cNvPicPr>
                            <a:picLocks noChangeArrowheads="1"/>
                          </p:cNvPicPr>
                          <p:nvPr/>
                        </p:nvPicPr>
                        <p:blipFill>
                          <a:blip r:embed="rId52">
                            <a:extLst>
                              <a:ext uri="{28A0092B-C50C-407E-A947-70E740481C1C}">
                                <a14:useLocalDpi xmlns:a14="http://schemas.microsoft.com/office/drawing/2010/main" val="0"/>
                              </a:ext>
                            </a:extLst>
                          </a:blip>
                          <a:srcRect/>
                          <a:stretch>
                            <a:fillRect/>
                          </a:stretch>
                        </p:blipFill>
                        <p:spPr bwMode="auto">
                          <a:xfrm>
                            <a:off x="5375" y="3430"/>
                            <a:ext cx="243" cy="136"/>
                          </a:xfrm>
                          <a:prstGeom prst="rect">
                            <a:avLst/>
                          </a:prstGeom>
                          <a:noFill/>
                          <a:ln>
                            <a:noFill/>
                          </a:ln>
                          <a:extLst>
                            <a:ext uri="{909E8E84-426E-40DD-AFC4-6F175D3DCCD1}">
                              <a14:hiddenFill xmlns:a14="http://schemas.microsoft.com/office/drawing/2010/main">
                                <a:solidFill>
                                  <a:srgbClr val="FFFFFF"/>
                                </a:solidFill>
                              </a14:hiddenFill>
                            </a:ext>
                            <a:ext uri="{91240B29-F687-4F45-9708-019B960494DF}">
                              <a14:hiddenLine xmlns:a14="http://schemas.microsoft.com/office/drawing/2010/main" w="38100">
                                <a:solidFill>
                                  <a:srgbClr val="000000"/>
                                </a:solidFill>
                                <a:miter lim="800000"/>
                                <a:headEnd/>
                                <a:tailEnd/>
                              </a14:hiddenLine>
                            </a:ext>
                          </a:extLst>
                        </p:spPr>
                      </p:pic>
                    </p:oleObj>
                  </mc:Fallback>
                </mc:AlternateContent>
              </a:graphicData>
            </a:graphic>
          </p:graphicFrame>
          <p:graphicFrame>
            <p:nvGraphicFramePr>
              <p:cNvPr id="29763" name="对象 25746">
                <a:extLst>
                  <a:ext uri="{FF2B5EF4-FFF2-40B4-BE49-F238E27FC236}">
                    <a16:creationId xmlns:a16="http://schemas.microsoft.com/office/drawing/2014/main" id="{476F4CB9-F1F5-A242-9D66-74BCBE814FA1}"/>
                  </a:ext>
                </a:extLst>
              </p:cNvPr>
              <p:cNvGraphicFramePr>
                <a:graphicFrameLocks/>
              </p:cNvGraphicFramePr>
              <p:nvPr/>
            </p:nvGraphicFramePr>
            <p:xfrm>
              <a:off x="5375" y="3702"/>
              <a:ext cx="244" cy="135"/>
            </p:xfrm>
            <a:graphic>
              <a:graphicData uri="http://schemas.openxmlformats.org/presentationml/2006/ole">
                <mc:AlternateContent xmlns:mc="http://schemas.openxmlformats.org/markup-compatibility/2006">
                  <mc:Choice xmlns:v="urn:schemas-microsoft-com:vml" Requires="v">
                    <p:oleObj spid="_x0000_s30126" r:id="rId53" imgW="13169900" imgH="7023100" progId="Equation.3">
                      <p:embed/>
                    </p:oleObj>
                  </mc:Choice>
                  <mc:Fallback>
                    <p:oleObj r:id="rId53" imgW="13169900" imgH="7023100" progId="Equation.3">
                      <p:embed/>
                      <p:pic>
                        <p:nvPicPr>
                          <p:cNvPr id="0" name="对象 25746"/>
                          <p:cNvPicPr>
                            <a:picLocks noChangeArrowheads="1"/>
                          </p:cNvPicPr>
                          <p:nvPr/>
                        </p:nvPicPr>
                        <p:blipFill>
                          <a:blip r:embed="rId54">
                            <a:extLst>
                              <a:ext uri="{28A0092B-C50C-407E-A947-70E740481C1C}">
                                <a14:useLocalDpi xmlns:a14="http://schemas.microsoft.com/office/drawing/2010/main" val="0"/>
                              </a:ext>
                            </a:extLst>
                          </a:blip>
                          <a:srcRect/>
                          <a:stretch>
                            <a:fillRect/>
                          </a:stretch>
                        </p:blipFill>
                        <p:spPr bwMode="auto">
                          <a:xfrm>
                            <a:off x="5375" y="3702"/>
                            <a:ext cx="244" cy="135"/>
                          </a:xfrm>
                          <a:prstGeom prst="rect">
                            <a:avLst/>
                          </a:prstGeom>
                          <a:noFill/>
                          <a:ln>
                            <a:noFill/>
                          </a:ln>
                          <a:extLst>
                            <a:ext uri="{909E8E84-426E-40DD-AFC4-6F175D3DCCD1}">
                              <a14:hiddenFill xmlns:a14="http://schemas.microsoft.com/office/drawing/2010/main">
                                <a:solidFill>
                                  <a:srgbClr val="FFFFFF"/>
                                </a:solidFill>
                              </a14:hiddenFill>
                            </a:ext>
                            <a:ext uri="{91240B29-F687-4F45-9708-019B960494DF}">
                              <a14:hiddenLine xmlns:a14="http://schemas.microsoft.com/office/drawing/2010/main" w="38100">
                                <a:solidFill>
                                  <a:srgbClr val="000000"/>
                                </a:solidFill>
                                <a:miter lim="800000"/>
                                <a:headEnd/>
                                <a:tailEnd/>
                              </a14:hiddenLine>
                            </a:ext>
                          </a:extLst>
                        </p:spPr>
                      </p:pic>
                    </p:oleObj>
                  </mc:Fallback>
                </mc:AlternateContent>
              </a:graphicData>
            </a:graphic>
          </p:graphicFrame>
          <p:graphicFrame>
            <p:nvGraphicFramePr>
              <p:cNvPr id="29764" name="对象 25747">
                <a:extLst>
                  <a:ext uri="{FF2B5EF4-FFF2-40B4-BE49-F238E27FC236}">
                    <a16:creationId xmlns:a16="http://schemas.microsoft.com/office/drawing/2014/main" id="{0507CFD8-A366-124B-A353-C9FA1FB36EA6}"/>
                  </a:ext>
                </a:extLst>
              </p:cNvPr>
              <p:cNvGraphicFramePr>
                <a:graphicFrameLocks/>
              </p:cNvGraphicFramePr>
              <p:nvPr/>
            </p:nvGraphicFramePr>
            <p:xfrm>
              <a:off x="5243" y="3702"/>
              <a:ext cx="482" cy="618"/>
            </p:xfrm>
            <a:graphic>
              <a:graphicData uri="http://schemas.openxmlformats.org/presentationml/2006/ole">
                <mc:AlternateContent xmlns:mc="http://schemas.openxmlformats.org/markup-compatibility/2006">
                  <mc:Choice xmlns:v="urn:schemas-microsoft-com:vml" Requires="v">
                    <p:oleObj spid="_x0000_s30127" r:id="rId55" imgW="9067800" imgH="12585700" progId="Equation.3">
                      <p:embed/>
                    </p:oleObj>
                  </mc:Choice>
                  <mc:Fallback>
                    <p:oleObj r:id="rId55" imgW="9067800" imgH="12585700" progId="Equation.3">
                      <p:embed/>
                      <p:pic>
                        <p:nvPicPr>
                          <p:cNvPr id="0" name="对象 25747"/>
                          <p:cNvPicPr>
                            <a:picLocks noChangeArrowheads="1"/>
                          </p:cNvPicPr>
                          <p:nvPr/>
                        </p:nvPicPr>
                        <p:blipFill>
                          <a:blip r:embed="rId56">
                            <a:extLst>
                              <a:ext uri="{28A0092B-C50C-407E-A947-70E740481C1C}">
                                <a14:useLocalDpi xmlns:a14="http://schemas.microsoft.com/office/drawing/2010/main" val="0"/>
                              </a:ext>
                            </a:extLst>
                          </a:blip>
                          <a:srcRect/>
                          <a:stretch>
                            <a:fillRect/>
                          </a:stretch>
                        </p:blipFill>
                        <p:spPr bwMode="auto">
                          <a:xfrm>
                            <a:off x="5243" y="3702"/>
                            <a:ext cx="482" cy="618"/>
                          </a:xfrm>
                          <a:prstGeom prst="rect">
                            <a:avLst/>
                          </a:prstGeom>
                          <a:noFill/>
                          <a:ln>
                            <a:noFill/>
                          </a:ln>
                          <a:extLst>
                            <a:ext uri="{909E8E84-426E-40DD-AFC4-6F175D3DCCD1}">
                              <a14:hiddenFill xmlns:a14="http://schemas.microsoft.com/office/drawing/2010/main">
                                <a:solidFill>
                                  <a:srgbClr val="FFFFFF"/>
                                </a:solidFill>
                              </a14:hiddenFill>
                            </a:ext>
                            <a:ext uri="{91240B29-F687-4F45-9708-019B960494DF}">
                              <a14:hiddenLine xmlns:a14="http://schemas.microsoft.com/office/drawing/2010/main" w="38100">
                                <a:solidFill>
                                  <a:srgbClr val="000000"/>
                                </a:solidFill>
                                <a:miter lim="800000"/>
                                <a:headEnd/>
                                <a:tailEnd/>
                              </a14:hiddenLine>
                            </a:ext>
                          </a:extLst>
                        </p:spPr>
                      </p:pic>
                    </p:oleObj>
                  </mc:Fallback>
                </mc:AlternateContent>
              </a:graphicData>
            </a:graphic>
          </p:graphicFrame>
        </p:grpSp>
        <p:graphicFrame>
          <p:nvGraphicFramePr>
            <p:cNvPr id="29721" name="对象 25748">
              <a:extLst>
                <a:ext uri="{FF2B5EF4-FFF2-40B4-BE49-F238E27FC236}">
                  <a16:creationId xmlns:a16="http://schemas.microsoft.com/office/drawing/2014/main" id="{C5FB12BC-7980-954F-842D-301DFEF084B1}"/>
                </a:ext>
              </a:extLst>
            </p:cNvPr>
            <p:cNvGraphicFramePr>
              <a:graphicFrameLocks/>
            </p:cNvGraphicFramePr>
            <p:nvPr/>
          </p:nvGraphicFramePr>
          <p:xfrm>
            <a:off x="295" y="3585"/>
            <a:ext cx="377" cy="525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30128" r:id="rId57" imgW="7899400" imgH="12585700" progId="Equation.3">
                    <p:embed/>
                  </p:oleObj>
                </mc:Choice>
                <mc:Fallback>
                  <p:oleObj r:id="rId57" imgW="7899400" imgH="12585700" progId="Equation.3">
                    <p:embed/>
                    <p:pic>
                      <p:nvPicPr>
                        <p:cNvPr id="0" name="对象 25748"/>
                        <p:cNvPicPr>
                          <a:picLocks noChangeArrowheads="1"/>
                        </p:cNvPicPr>
                        <p:nvPr/>
                      </p:nvPicPr>
                      <p:blipFill>
                        <a:blip r:embed="rId58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295" y="3585"/>
                          <a:ext cx="377" cy="525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38100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grpSp>
          <p:nvGrpSpPr>
            <p:cNvPr id="29722" name="组合 25756">
              <a:extLst>
                <a:ext uri="{FF2B5EF4-FFF2-40B4-BE49-F238E27FC236}">
                  <a16:creationId xmlns:a16="http://schemas.microsoft.com/office/drawing/2014/main" id="{851D8A1A-1E17-004A-B047-6737A4713BC2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3106" y="1173"/>
              <a:ext cx="2032" cy="2470"/>
              <a:chOff x="3380" y="1137"/>
              <a:chExt cx="1904" cy="2694"/>
            </a:xfrm>
          </p:grpSpPr>
          <p:grpSp>
            <p:nvGrpSpPr>
              <p:cNvPr id="29723" name="组合 25694">
                <a:extLst>
                  <a:ext uri="{FF2B5EF4-FFF2-40B4-BE49-F238E27FC236}">
                    <a16:creationId xmlns:a16="http://schemas.microsoft.com/office/drawing/2014/main" id="{32AD6D70-F361-AD4F-9371-EE522275A714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3546" y="2446"/>
                <a:ext cx="170" cy="1212"/>
                <a:chOff x="7155" y="12864"/>
                <a:chExt cx="240" cy="1881"/>
              </a:xfrm>
            </p:grpSpPr>
            <p:sp>
              <p:nvSpPr>
                <p:cNvPr id="29752" name="直接连接符 25695">
                  <a:extLst>
                    <a:ext uri="{FF2B5EF4-FFF2-40B4-BE49-F238E27FC236}">
                      <a16:creationId xmlns:a16="http://schemas.microsoft.com/office/drawing/2014/main" id="{9762D0D0-9585-DA4C-801B-7ABCD750EFD4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 flipV="1">
                  <a:off x="7155" y="12864"/>
                  <a:ext cx="180" cy="156"/>
                </a:xfrm>
                <a:prstGeom prst="line">
                  <a:avLst/>
                </a:prstGeom>
                <a:noFill/>
                <a:ln w="9525">
                  <a:solidFill>
                    <a:srgbClr val="000000"/>
                  </a:solidFill>
                  <a:round/>
                  <a:headEnd/>
                  <a:tailEnd type="triangle" w="med" len="med"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zh-CN" altLang="en-US"/>
                </a:p>
              </p:txBody>
            </p:sp>
            <p:sp>
              <p:nvSpPr>
                <p:cNvPr id="29753" name="直接连接符 25696">
                  <a:extLst>
                    <a:ext uri="{FF2B5EF4-FFF2-40B4-BE49-F238E27FC236}">
                      <a16:creationId xmlns:a16="http://schemas.microsoft.com/office/drawing/2014/main" id="{CE9742E7-0AA7-0243-8486-DAC0092CBB3D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 flipV="1">
                  <a:off x="7185" y="13347"/>
                  <a:ext cx="180" cy="156"/>
                </a:xfrm>
                <a:prstGeom prst="line">
                  <a:avLst/>
                </a:prstGeom>
                <a:noFill/>
                <a:ln w="9525">
                  <a:solidFill>
                    <a:srgbClr val="000000"/>
                  </a:solidFill>
                  <a:round/>
                  <a:headEnd/>
                  <a:tailEnd type="triangle" w="med" len="med"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zh-CN" altLang="en-US"/>
                </a:p>
              </p:txBody>
            </p:sp>
            <p:sp>
              <p:nvSpPr>
                <p:cNvPr id="29754" name="直接连接符 25697">
                  <a:extLst>
                    <a:ext uri="{FF2B5EF4-FFF2-40B4-BE49-F238E27FC236}">
                      <a16:creationId xmlns:a16="http://schemas.microsoft.com/office/drawing/2014/main" id="{7A86923A-1A40-F74F-B825-25F23CDAEB64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 flipV="1">
                  <a:off x="7215" y="14097"/>
                  <a:ext cx="180" cy="156"/>
                </a:xfrm>
                <a:prstGeom prst="line">
                  <a:avLst/>
                </a:prstGeom>
                <a:noFill/>
                <a:ln w="9525">
                  <a:solidFill>
                    <a:srgbClr val="000000"/>
                  </a:solidFill>
                  <a:round/>
                  <a:headEnd/>
                  <a:tailEnd type="triangle" w="med" len="med"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zh-CN" altLang="en-US"/>
                </a:p>
              </p:txBody>
            </p:sp>
            <p:sp>
              <p:nvSpPr>
                <p:cNvPr id="29755" name="直接连接符 25698">
                  <a:extLst>
                    <a:ext uri="{FF2B5EF4-FFF2-40B4-BE49-F238E27FC236}">
                      <a16:creationId xmlns:a16="http://schemas.microsoft.com/office/drawing/2014/main" id="{19781F65-69D0-CB4A-89A2-83650E3DD6AD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 flipV="1">
                  <a:off x="7185" y="14589"/>
                  <a:ext cx="180" cy="156"/>
                </a:xfrm>
                <a:prstGeom prst="line">
                  <a:avLst/>
                </a:prstGeom>
                <a:noFill/>
                <a:ln w="9525">
                  <a:solidFill>
                    <a:srgbClr val="000000"/>
                  </a:solidFill>
                  <a:round/>
                  <a:headEnd/>
                  <a:tailEnd type="triangle" w="med" len="med"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zh-CN" altLang="en-US"/>
                </a:p>
              </p:txBody>
            </p:sp>
          </p:grpSp>
          <p:sp>
            <p:nvSpPr>
              <p:cNvPr id="29724" name="直接连接符 25709">
                <a:extLst>
                  <a:ext uri="{FF2B5EF4-FFF2-40B4-BE49-F238E27FC236}">
                    <a16:creationId xmlns:a16="http://schemas.microsoft.com/office/drawing/2014/main" id="{CB682DFC-7055-AF47-B83F-1F7C017ED432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3419" y="1166"/>
                <a:ext cx="1785" cy="1480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9725" name="椭圆 25710">
                <a:extLst>
                  <a:ext uri="{FF2B5EF4-FFF2-40B4-BE49-F238E27FC236}">
                    <a16:creationId xmlns:a16="http://schemas.microsoft.com/office/drawing/2014/main" id="{07DFC555-55CA-EA46-919F-C532092A6AA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387" y="2620"/>
                <a:ext cx="48" cy="44"/>
              </a:xfrm>
              <a:prstGeom prst="ellipse">
                <a:avLst/>
              </a:prstGeom>
              <a:solidFill>
                <a:srgbClr val="000000"/>
              </a:solidFill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>
                  <a:buFont typeface="Arial" panose="020B0604020202020204" pitchFamily="34" charset="0"/>
                  <a:buNone/>
                </a:pPr>
                <a:endParaRPr lang="zh-CN" altLang="en-US"/>
              </a:p>
            </p:txBody>
          </p:sp>
          <p:sp>
            <p:nvSpPr>
              <p:cNvPr id="29726" name="椭圆 25711">
                <a:extLst>
                  <a:ext uri="{FF2B5EF4-FFF2-40B4-BE49-F238E27FC236}">
                    <a16:creationId xmlns:a16="http://schemas.microsoft.com/office/drawing/2014/main" id="{D0CF0B73-DD52-5A48-9CEB-E6A9933AE17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204" y="1137"/>
                <a:ext cx="48" cy="44"/>
              </a:xfrm>
              <a:prstGeom prst="ellipse">
                <a:avLst/>
              </a:prstGeom>
              <a:solidFill>
                <a:srgbClr val="000000"/>
              </a:solidFill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>
                  <a:buFont typeface="Arial" panose="020B0604020202020204" pitchFamily="34" charset="0"/>
                  <a:buNone/>
                </a:pPr>
                <a:endParaRPr lang="zh-CN" altLang="en-US"/>
              </a:p>
            </p:txBody>
          </p:sp>
          <p:sp>
            <p:nvSpPr>
              <p:cNvPr id="29727" name="直接连接符 25714">
                <a:extLst>
                  <a:ext uri="{FF2B5EF4-FFF2-40B4-BE49-F238E27FC236}">
                    <a16:creationId xmlns:a16="http://schemas.microsoft.com/office/drawing/2014/main" id="{3D5A1FE7-4E48-7843-8378-C0348682FD0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3419" y="1494"/>
                <a:ext cx="1785" cy="1480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9728" name="椭圆 25715">
                <a:extLst>
                  <a:ext uri="{FF2B5EF4-FFF2-40B4-BE49-F238E27FC236}">
                    <a16:creationId xmlns:a16="http://schemas.microsoft.com/office/drawing/2014/main" id="{2AFE02AC-EDA7-484B-9B74-A8D9DA19B9A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387" y="2954"/>
                <a:ext cx="48" cy="44"/>
              </a:xfrm>
              <a:prstGeom prst="ellipse">
                <a:avLst/>
              </a:prstGeom>
              <a:solidFill>
                <a:srgbClr val="000000"/>
              </a:solidFill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>
                  <a:buFont typeface="Arial" panose="020B0604020202020204" pitchFamily="34" charset="0"/>
                  <a:buNone/>
                </a:pPr>
                <a:endParaRPr lang="zh-CN" altLang="en-US"/>
              </a:p>
            </p:txBody>
          </p:sp>
          <p:sp>
            <p:nvSpPr>
              <p:cNvPr id="29729" name="椭圆 25716">
                <a:extLst>
                  <a:ext uri="{FF2B5EF4-FFF2-40B4-BE49-F238E27FC236}">
                    <a16:creationId xmlns:a16="http://schemas.microsoft.com/office/drawing/2014/main" id="{868849A3-B8BE-164D-A56A-FDA4E630FCF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204" y="1458"/>
                <a:ext cx="48" cy="43"/>
              </a:xfrm>
              <a:prstGeom prst="ellipse">
                <a:avLst/>
              </a:prstGeom>
              <a:solidFill>
                <a:srgbClr val="000000"/>
              </a:solidFill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>
                  <a:buFont typeface="Arial" panose="020B0604020202020204" pitchFamily="34" charset="0"/>
                  <a:buNone/>
                </a:pPr>
                <a:endParaRPr lang="zh-CN" altLang="en-US"/>
              </a:p>
            </p:txBody>
          </p:sp>
          <p:sp>
            <p:nvSpPr>
              <p:cNvPr id="29730" name="椭圆 25719">
                <a:extLst>
                  <a:ext uri="{FF2B5EF4-FFF2-40B4-BE49-F238E27FC236}">
                    <a16:creationId xmlns:a16="http://schemas.microsoft.com/office/drawing/2014/main" id="{C271A236-1D6C-B843-B52E-8ABC8D8E322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390" y="3463"/>
                <a:ext cx="48" cy="44"/>
              </a:xfrm>
              <a:prstGeom prst="ellipse">
                <a:avLst/>
              </a:prstGeom>
              <a:solidFill>
                <a:srgbClr val="000000"/>
              </a:solidFill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>
                  <a:buFont typeface="Arial" panose="020B0604020202020204" pitchFamily="34" charset="0"/>
                  <a:buNone/>
                </a:pPr>
                <a:endParaRPr lang="zh-CN" altLang="en-US"/>
              </a:p>
            </p:txBody>
          </p:sp>
          <p:sp>
            <p:nvSpPr>
              <p:cNvPr id="29731" name="直接连接符 25720">
                <a:extLst>
                  <a:ext uri="{FF2B5EF4-FFF2-40B4-BE49-F238E27FC236}">
                    <a16:creationId xmlns:a16="http://schemas.microsoft.com/office/drawing/2014/main" id="{552BE44C-DC07-5240-BF75-E04EDE301917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3411" y="2014"/>
                <a:ext cx="1786" cy="1479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9732" name="椭圆 25721">
                <a:extLst>
                  <a:ext uri="{FF2B5EF4-FFF2-40B4-BE49-F238E27FC236}">
                    <a16:creationId xmlns:a16="http://schemas.microsoft.com/office/drawing/2014/main" id="{F8C59A2B-EEAE-424F-9130-7CDAA154748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229" y="1952"/>
                <a:ext cx="48" cy="44"/>
              </a:xfrm>
              <a:prstGeom prst="ellipse">
                <a:avLst/>
              </a:prstGeom>
              <a:solidFill>
                <a:srgbClr val="000000"/>
              </a:solidFill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>
                  <a:buFont typeface="Arial" panose="020B0604020202020204" pitchFamily="34" charset="0"/>
                  <a:buNone/>
                </a:pPr>
                <a:endParaRPr lang="zh-CN" altLang="en-US"/>
              </a:p>
            </p:txBody>
          </p:sp>
          <p:sp>
            <p:nvSpPr>
              <p:cNvPr id="29733" name="椭圆 25724">
                <a:extLst>
                  <a:ext uri="{FF2B5EF4-FFF2-40B4-BE49-F238E27FC236}">
                    <a16:creationId xmlns:a16="http://schemas.microsoft.com/office/drawing/2014/main" id="{2FBE6949-ED83-2240-BD83-A7CB50723B8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397" y="3787"/>
                <a:ext cx="48" cy="44"/>
              </a:xfrm>
              <a:prstGeom prst="ellipse">
                <a:avLst/>
              </a:prstGeom>
              <a:solidFill>
                <a:srgbClr val="000000"/>
              </a:solidFill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>
                  <a:buFont typeface="Arial" panose="020B0604020202020204" pitchFamily="34" charset="0"/>
                  <a:buNone/>
                </a:pPr>
                <a:endParaRPr lang="zh-CN" altLang="en-US"/>
              </a:p>
            </p:txBody>
          </p:sp>
          <p:sp>
            <p:nvSpPr>
              <p:cNvPr id="29734" name="直接连接符 25725">
                <a:extLst>
                  <a:ext uri="{FF2B5EF4-FFF2-40B4-BE49-F238E27FC236}">
                    <a16:creationId xmlns:a16="http://schemas.microsoft.com/office/drawing/2014/main" id="{9D43D1FB-FA62-E34C-9298-40A8569DE268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3418" y="2328"/>
                <a:ext cx="1786" cy="1479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9735" name="椭圆 25726">
                <a:extLst>
                  <a:ext uri="{FF2B5EF4-FFF2-40B4-BE49-F238E27FC236}">
                    <a16:creationId xmlns:a16="http://schemas.microsoft.com/office/drawing/2014/main" id="{1893DAD9-E53C-1D45-9C02-092DAC70AFD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236" y="2276"/>
                <a:ext cx="48" cy="43"/>
              </a:xfrm>
              <a:prstGeom prst="ellipse">
                <a:avLst/>
              </a:prstGeom>
              <a:solidFill>
                <a:srgbClr val="000000"/>
              </a:solidFill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>
                  <a:buFont typeface="Arial" panose="020B0604020202020204" pitchFamily="34" charset="0"/>
                  <a:buNone/>
                </a:pPr>
                <a:endParaRPr lang="zh-CN" altLang="en-US"/>
              </a:p>
            </p:txBody>
          </p:sp>
          <p:sp>
            <p:nvSpPr>
              <p:cNvPr id="29736" name="椭圆 25729">
                <a:extLst>
                  <a:ext uri="{FF2B5EF4-FFF2-40B4-BE49-F238E27FC236}">
                    <a16:creationId xmlns:a16="http://schemas.microsoft.com/office/drawing/2014/main" id="{EBA6073E-8AB5-504C-AC56-07E4E7E6391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387" y="1160"/>
                <a:ext cx="48" cy="44"/>
              </a:xfrm>
              <a:prstGeom prst="ellipse">
                <a:avLst/>
              </a:prstGeom>
              <a:solidFill>
                <a:srgbClr val="000000"/>
              </a:solidFill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>
                  <a:buFont typeface="Arial" panose="020B0604020202020204" pitchFamily="34" charset="0"/>
                  <a:buNone/>
                </a:pPr>
                <a:endParaRPr lang="zh-CN" altLang="en-US"/>
              </a:p>
            </p:txBody>
          </p:sp>
          <p:sp>
            <p:nvSpPr>
              <p:cNvPr id="29737" name="直接连接符 25730">
                <a:extLst>
                  <a:ext uri="{FF2B5EF4-FFF2-40B4-BE49-F238E27FC236}">
                    <a16:creationId xmlns:a16="http://schemas.microsoft.com/office/drawing/2014/main" id="{0ECB4F48-4B03-E64B-B57C-40F70F87A47E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3419" y="1172"/>
                <a:ext cx="1785" cy="1480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9738" name="椭圆 25731">
                <a:extLst>
                  <a:ext uri="{FF2B5EF4-FFF2-40B4-BE49-F238E27FC236}">
                    <a16:creationId xmlns:a16="http://schemas.microsoft.com/office/drawing/2014/main" id="{637D9E38-8B33-C643-85FA-2A9E016A336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225" y="2626"/>
                <a:ext cx="48" cy="44"/>
              </a:xfrm>
              <a:prstGeom prst="ellipse">
                <a:avLst/>
              </a:prstGeom>
              <a:solidFill>
                <a:srgbClr val="000000"/>
              </a:solidFill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>
                  <a:buFont typeface="Arial" panose="020B0604020202020204" pitchFamily="34" charset="0"/>
                  <a:buNone/>
                </a:pPr>
                <a:endParaRPr lang="zh-CN" altLang="en-US"/>
              </a:p>
            </p:txBody>
          </p:sp>
          <p:sp>
            <p:nvSpPr>
              <p:cNvPr id="29739" name="椭圆 25734">
                <a:extLst>
                  <a:ext uri="{FF2B5EF4-FFF2-40B4-BE49-F238E27FC236}">
                    <a16:creationId xmlns:a16="http://schemas.microsoft.com/office/drawing/2014/main" id="{8F11DE65-DE90-1E4D-9A62-29C742AF1F4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408" y="1481"/>
                <a:ext cx="48" cy="44"/>
              </a:xfrm>
              <a:prstGeom prst="ellipse">
                <a:avLst/>
              </a:prstGeom>
              <a:solidFill>
                <a:srgbClr val="000000"/>
              </a:solidFill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>
                  <a:buFont typeface="Arial" panose="020B0604020202020204" pitchFamily="34" charset="0"/>
                  <a:buNone/>
                </a:pPr>
                <a:endParaRPr lang="zh-CN" altLang="en-US"/>
              </a:p>
            </p:txBody>
          </p:sp>
          <p:sp>
            <p:nvSpPr>
              <p:cNvPr id="29740" name="直接连接符 25735">
                <a:extLst>
                  <a:ext uri="{FF2B5EF4-FFF2-40B4-BE49-F238E27FC236}">
                    <a16:creationId xmlns:a16="http://schemas.microsoft.com/office/drawing/2014/main" id="{3C76695D-6032-F04C-BF38-61C16A0DA25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3440" y="1483"/>
                <a:ext cx="1785" cy="1479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9741" name="椭圆 25736">
                <a:extLst>
                  <a:ext uri="{FF2B5EF4-FFF2-40B4-BE49-F238E27FC236}">
                    <a16:creationId xmlns:a16="http://schemas.microsoft.com/office/drawing/2014/main" id="{C8BEF2B5-E8D4-0446-81DF-695ABF0591D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236" y="2942"/>
                <a:ext cx="48" cy="44"/>
              </a:xfrm>
              <a:prstGeom prst="ellipse">
                <a:avLst/>
              </a:prstGeom>
              <a:solidFill>
                <a:srgbClr val="000000"/>
              </a:solidFill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>
                  <a:buFont typeface="Arial" panose="020B0604020202020204" pitchFamily="34" charset="0"/>
                  <a:buNone/>
                </a:pPr>
                <a:endParaRPr lang="zh-CN" altLang="en-US"/>
              </a:p>
            </p:txBody>
          </p:sp>
          <p:sp>
            <p:nvSpPr>
              <p:cNvPr id="29742" name="椭圆 25739">
                <a:extLst>
                  <a:ext uri="{FF2B5EF4-FFF2-40B4-BE49-F238E27FC236}">
                    <a16:creationId xmlns:a16="http://schemas.microsoft.com/office/drawing/2014/main" id="{CD05EC78-2489-8742-AB26-7BB21553DED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380" y="1966"/>
                <a:ext cx="48" cy="44"/>
              </a:xfrm>
              <a:prstGeom prst="ellipse">
                <a:avLst/>
              </a:prstGeom>
              <a:solidFill>
                <a:srgbClr val="000000"/>
              </a:solidFill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>
                  <a:buFont typeface="Arial" panose="020B0604020202020204" pitchFamily="34" charset="0"/>
                  <a:buNone/>
                </a:pPr>
                <a:endParaRPr lang="zh-CN" altLang="en-US"/>
              </a:p>
            </p:txBody>
          </p:sp>
          <p:sp>
            <p:nvSpPr>
              <p:cNvPr id="29743" name="直接连接符 25740">
                <a:extLst>
                  <a:ext uri="{FF2B5EF4-FFF2-40B4-BE49-F238E27FC236}">
                    <a16:creationId xmlns:a16="http://schemas.microsoft.com/office/drawing/2014/main" id="{139F0897-ED9F-9643-8FF2-0350D5D45A8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3423" y="1991"/>
                <a:ext cx="1785" cy="1480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9744" name="椭圆 25741">
                <a:extLst>
                  <a:ext uri="{FF2B5EF4-FFF2-40B4-BE49-F238E27FC236}">
                    <a16:creationId xmlns:a16="http://schemas.microsoft.com/office/drawing/2014/main" id="{D4A61893-55E5-7449-81EF-D3548FA1E1F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218" y="3451"/>
                <a:ext cx="49" cy="44"/>
              </a:xfrm>
              <a:prstGeom prst="ellipse">
                <a:avLst/>
              </a:prstGeom>
              <a:solidFill>
                <a:srgbClr val="000000"/>
              </a:solidFill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>
                  <a:buFont typeface="Arial" panose="020B0604020202020204" pitchFamily="34" charset="0"/>
                  <a:buNone/>
                </a:pPr>
                <a:endParaRPr lang="zh-CN" altLang="en-US"/>
              </a:p>
            </p:txBody>
          </p:sp>
          <p:sp>
            <p:nvSpPr>
              <p:cNvPr id="29745" name="椭圆 25743">
                <a:extLst>
                  <a:ext uri="{FF2B5EF4-FFF2-40B4-BE49-F238E27FC236}">
                    <a16:creationId xmlns:a16="http://schemas.microsoft.com/office/drawing/2014/main" id="{BDC9AC5B-733A-7646-9381-67BE23DD27E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397" y="2289"/>
                <a:ext cx="44" cy="44"/>
              </a:xfrm>
              <a:prstGeom prst="ellipse">
                <a:avLst/>
              </a:prstGeom>
              <a:solidFill>
                <a:srgbClr val="000000"/>
              </a:solidFill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>
                  <a:buFont typeface="Arial" panose="020B0604020202020204" pitchFamily="34" charset="0"/>
                  <a:buNone/>
                </a:pPr>
                <a:endParaRPr lang="zh-CN" altLang="en-US"/>
              </a:p>
            </p:txBody>
          </p:sp>
          <p:sp>
            <p:nvSpPr>
              <p:cNvPr id="29746" name="直接连接符 25744">
                <a:extLst>
                  <a:ext uri="{FF2B5EF4-FFF2-40B4-BE49-F238E27FC236}">
                    <a16:creationId xmlns:a16="http://schemas.microsoft.com/office/drawing/2014/main" id="{39310C2A-8783-BF48-8A99-6156DD72C771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3440" y="2318"/>
                <a:ext cx="1785" cy="1480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9747" name="椭圆 25745">
                <a:extLst>
                  <a:ext uri="{FF2B5EF4-FFF2-40B4-BE49-F238E27FC236}">
                    <a16:creationId xmlns:a16="http://schemas.microsoft.com/office/drawing/2014/main" id="{73F12429-3B31-1944-A1DD-B8E037BC431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225" y="3774"/>
                <a:ext cx="48" cy="44"/>
              </a:xfrm>
              <a:prstGeom prst="ellipse">
                <a:avLst/>
              </a:prstGeom>
              <a:solidFill>
                <a:srgbClr val="000000"/>
              </a:solidFill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>
                  <a:buFont typeface="Arial" panose="020B0604020202020204" pitchFamily="34" charset="0"/>
                  <a:buNone/>
                </a:pPr>
                <a:endParaRPr lang="zh-CN" altLang="en-US"/>
              </a:p>
            </p:txBody>
          </p:sp>
          <p:sp>
            <p:nvSpPr>
              <p:cNvPr id="29748" name="椭圆 25699">
                <a:extLst>
                  <a:ext uri="{FF2B5EF4-FFF2-40B4-BE49-F238E27FC236}">
                    <a16:creationId xmlns:a16="http://schemas.microsoft.com/office/drawing/2014/main" id="{B959BFC5-14B6-B841-87EA-EB08EA3CEE0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283" y="2177"/>
                <a:ext cx="89" cy="81"/>
              </a:xfrm>
              <a:prstGeom prst="ellipse">
                <a:avLst/>
              </a:prstGeom>
              <a:solidFill>
                <a:srgbClr val="FFFFFF"/>
              </a:solidFill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>
                  <a:buFont typeface="Arial" panose="020B0604020202020204" pitchFamily="34" charset="0"/>
                  <a:buNone/>
                </a:pPr>
                <a:endParaRPr lang="zh-CN" altLang="en-US"/>
              </a:p>
            </p:txBody>
          </p:sp>
          <p:sp>
            <p:nvSpPr>
              <p:cNvPr id="29749" name="椭圆 25700">
                <a:extLst>
                  <a:ext uri="{FF2B5EF4-FFF2-40B4-BE49-F238E27FC236}">
                    <a16:creationId xmlns:a16="http://schemas.microsoft.com/office/drawing/2014/main" id="{C7CA6BE7-0B52-6642-ADF8-860C34EE177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272" y="1856"/>
                <a:ext cx="89" cy="81"/>
              </a:xfrm>
              <a:prstGeom prst="ellipse">
                <a:avLst/>
              </a:prstGeom>
              <a:solidFill>
                <a:srgbClr val="FFFFFF"/>
              </a:solidFill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>
                  <a:buFont typeface="Arial" panose="020B0604020202020204" pitchFamily="34" charset="0"/>
                  <a:buNone/>
                </a:pPr>
                <a:endParaRPr lang="zh-CN" altLang="en-US"/>
              </a:p>
            </p:txBody>
          </p:sp>
          <p:sp>
            <p:nvSpPr>
              <p:cNvPr id="29750" name="椭圆 25701">
                <a:extLst>
                  <a:ext uri="{FF2B5EF4-FFF2-40B4-BE49-F238E27FC236}">
                    <a16:creationId xmlns:a16="http://schemas.microsoft.com/office/drawing/2014/main" id="{0F95C76D-D994-1940-89E2-B1DA12972D2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294" y="3014"/>
                <a:ext cx="88" cy="81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>
                  <a:buFont typeface="Arial" panose="020B0604020202020204" pitchFamily="34" charset="0"/>
                  <a:buNone/>
                </a:pPr>
                <a:endParaRPr lang="zh-CN" altLang="en-US"/>
              </a:p>
            </p:txBody>
          </p:sp>
          <p:sp>
            <p:nvSpPr>
              <p:cNvPr id="29751" name="椭圆 25702">
                <a:extLst>
                  <a:ext uri="{FF2B5EF4-FFF2-40B4-BE49-F238E27FC236}">
                    <a16:creationId xmlns:a16="http://schemas.microsoft.com/office/drawing/2014/main" id="{B1E4B419-8D3B-2F48-9397-BF32A0AAD0A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272" y="2700"/>
                <a:ext cx="89" cy="80"/>
              </a:xfrm>
              <a:prstGeom prst="ellipse">
                <a:avLst/>
              </a:prstGeom>
              <a:solidFill>
                <a:srgbClr val="FFFFFF"/>
              </a:solidFill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>
                  <a:buFont typeface="Arial" panose="020B0604020202020204" pitchFamily="34" charset="0"/>
                  <a:buNone/>
                </a:pPr>
                <a:endParaRPr lang="zh-CN" altLang="en-US"/>
              </a:p>
            </p:txBody>
          </p:sp>
        </p:grpSp>
      </p:grpSp>
      <p:sp>
        <p:nvSpPr>
          <p:cNvPr id="2" name="矩形 1">
            <a:extLst>
              <a:ext uri="{FF2B5EF4-FFF2-40B4-BE49-F238E27FC236}">
                <a16:creationId xmlns:a16="http://schemas.microsoft.com/office/drawing/2014/main" id="{691DFB13-0735-7940-A019-FB90C8716748}"/>
              </a:ext>
            </a:extLst>
          </p:cNvPr>
          <p:cNvSpPr/>
          <p:nvPr/>
        </p:nvSpPr>
        <p:spPr>
          <a:xfrm>
            <a:off x="323528" y="1447800"/>
            <a:ext cx="4392488" cy="4377977"/>
          </a:xfrm>
          <a:prstGeom prst="rect">
            <a:avLst/>
          </a:prstGeom>
          <a:noFill/>
          <a:ln w="28575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7" name="内容占位符 26626">
            <a:extLst>
              <a:ext uri="{FF2B5EF4-FFF2-40B4-BE49-F238E27FC236}">
                <a16:creationId xmlns:a16="http://schemas.microsoft.com/office/drawing/2014/main" id="{DCDAB0BB-0AC4-784B-BE15-C14F98827725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304800" y="1600200"/>
            <a:ext cx="8458200" cy="2057400"/>
          </a:xfrm>
        </p:spPr>
        <p:txBody>
          <a:bodyPr/>
          <a:lstStyle/>
          <a:p>
            <a:pPr marL="571500" indent="-571500" eaLnBrk="1" hangingPunct="1">
              <a:lnSpc>
                <a:spcPct val="125000"/>
              </a:lnSpc>
            </a:pPr>
            <a:r>
              <a:rPr lang="zh-CN" altLang="en-US" sz="3200">
                <a:latin typeface="Tahoma" panose="020B0604030504040204" pitchFamily="34" charset="0"/>
              </a:rPr>
              <a:t>类似的分解一直继续下去，直到分解为最后的两类蝶形运算为止</a:t>
            </a:r>
            <a:r>
              <a:rPr lang="en-US" altLang="zh-CN" sz="3200">
                <a:latin typeface="Tahoma" panose="020B0604030504040204" pitchFamily="34" charset="0"/>
              </a:rPr>
              <a:t>(</a:t>
            </a:r>
            <a:r>
              <a:rPr lang="en-US" altLang="zh-CN">
                <a:latin typeface="Tahoma" panose="020B0604030504040204" pitchFamily="34" charset="0"/>
              </a:rPr>
              <a:t>2</a:t>
            </a:r>
            <a:r>
              <a:rPr lang="zh-CN" altLang="en-US">
                <a:latin typeface="Tahoma" panose="020B0604030504040204" pitchFamily="34" charset="0"/>
              </a:rPr>
              <a:t>点</a:t>
            </a:r>
            <a:r>
              <a:rPr lang="en-US" altLang="zh-CN">
                <a:latin typeface="Tahoma" panose="020B0604030504040204" pitchFamily="34" charset="0"/>
              </a:rPr>
              <a:t>DFT).</a:t>
            </a:r>
            <a:endParaRPr lang="en-US" altLang="zh-CN" sz="3200">
              <a:latin typeface="Tahoma" panose="020B0604030504040204" pitchFamily="34" charset="0"/>
            </a:endParaRPr>
          </a:p>
          <a:p>
            <a:pPr marL="571500" indent="-571500" eaLnBrk="1" hangingPunct="1">
              <a:lnSpc>
                <a:spcPct val="125000"/>
              </a:lnSpc>
            </a:pPr>
            <a:r>
              <a:rPr lang="zh-CN" altLang="en-US" sz="3200">
                <a:latin typeface="Tahoma" panose="020B0604030504040204" pitchFamily="34" charset="0"/>
              </a:rPr>
              <a:t>如上述</a:t>
            </a:r>
            <a:r>
              <a:rPr lang="en-US" altLang="zh-CN" sz="3200">
                <a:latin typeface="Tahoma" panose="020B0604030504040204" pitchFamily="34" charset="0"/>
              </a:rPr>
              <a:t>N=8=2</a:t>
            </a:r>
            <a:r>
              <a:rPr lang="en-US" altLang="zh-CN" sz="3200" baseline="30000">
                <a:latin typeface="Tahoma" panose="020B0604030504040204" pitchFamily="34" charset="0"/>
              </a:rPr>
              <a:t>3</a:t>
            </a:r>
            <a:r>
              <a:rPr lang="zh-CN" altLang="en-US" sz="3200">
                <a:latin typeface="Tahoma" panose="020B0604030504040204" pitchFamily="34" charset="0"/>
              </a:rPr>
              <a:t>，</a:t>
            </a:r>
            <a:r>
              <a:rPr lang="en-US" altLang="zh-CN" sz="3200">
                <a:latin typeface="Tahoma" panose="020B0604030504040204" pitchFamily="34" charset="0"/>
              </a:rPr>
              <a:t>N/4=2</a:t>
            </a:r>
            <a:r>
              <a:rPr lang="zh-CN" altLang="en-US" sz="3200">
                <a:latin typeface="Tahoma" panose="020B0604030504040204" pitchFamily="34" charset="0"/>
              </a:rPr>
              <a:t>点中：</a:t>
            </a:r>
          </a:p>
        </p:txBody>
      </p:sp>
      <p:sp>
        <p:nvSpPr>
          <p:cNvPr id="31747" name="标题 26633">
            <a:extLst>
              <a:ext uri="{FF2B5EF4-FFF2-40B4-BE49-F238E27FC236}">
                <a16:creationId xmlns:a16="http://schemas.microsoft.com/office/drawing/2014/main" id="{77709A5B-3E56-6549-8AFE-487E5D6ED730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381000" y="685800"/>
            <a:ext cx="4213225" cy="692150"/>
          </a:xfrm>
        </p:spPr>
        <p:txBody>
          <a:bodyPr/>
          <a:lstStyle/>
          <a:p>
            <a:pPr marL="723900" indent="-723900" eaLnBrk="1" hangingPunct="1"/>
            <a:r>
              <a:rPr lang="en-US" altLang="zh-CN" sz="3800">
                <a:latin typeface="黑体" panose="02010609060101010101" pitchFamily="49" charset="-122"/>
              </a:rPr>
              <a:t> </a:t>
            </a:r>
            <a:r>
              <a:rPr lang="zh-CN" altLang="en-US" sz="3800">
                <a:latin typeface="黑体" panose="02010609060101010101" pitchFamily="49" charset="-122"/>
              </a:rPr>
              <a:t>类似进一步分解</a:t>
            </a:r>
          </a:p>
        </p:txBody>
      </p:sp>
      <p:grpSp>
        <p:nvGrpSpPr>
          <p:cNvPr id="26653" name="组合 26652">
            <a:extLst>
              <a:ext uri="{FF2B5EF4-FFF2-40B4-BE49-F238E27FC236}">
                <a16:creationId xmlns:a16="http://schemas.microsoft.com/office/drawing/2014/main" id="{2D3E11D9-8671-C742-824A-D76DC3A750D6}"/>
              </a:ext>
            </a:extLst>
          </p:cNvPr>
          <p:cNvGrpSpPr>
            <a:grpSpLocks/>
          </p:cNvGrpSpPr>
          <p:nvPr/>
        </p:nvGrpSpPr>
        <p:grpSpPr bwMode="auto">
          <a:xfrm>
            <a:off x="1143000" y="4038600"/>
            <a:ext cx="7239000" cy="1905000"/>
            <a:chOff x="720" y="2544"/>
            <a:chExt cx="4560" cy="1200"/>
          </a:xfrm>
        </p:grpSpPr>
        <p:sp>
          <p:nvSpPr>
            <p:cNvPr id="31749" name="矩形 26637">
              <a:extLst>
                <a:ext uri="{FF2B5EF4-FFF2-40B4-BE49-F238E27FC236}">
                  <a16:creationId xmlns:a16="http://schemas.microsoft.com/office/drawing/2014/main" id="{8008B760-36A8-E349-B78B-08D767BC4EB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632" y="2688"/>
              <a:ext cx="720" cy="384"/>
            </a:xfrm>
            <a:prstGeom prst="rect">
              <a:avLst/>
            </a:prstGeom>
            <a:solidFill>
              <a:srgbClr val="CCFF99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buFont typeface="Arial" panose="020B0604020202020204" pitchFamily="34" charset="0"/>
                <a:buNone/>
              </a:pPr>
              <a:r>
                <a:rPr lang="en-US" altLang="zh-CN" sz="2400" b="1">
                  <a:latin typeface="Times New Roman" panose="02020603050405020304" pitchFamily="18" charset="0"/>
                </a:rPr>
                <a:t>1</a:t>
              </a:r>
              <a:r>
                <a:rPr lang="zh-CN" altLang="en-US" sz="2400" b="1">
                  <a:latin typeface="Times New Roman" panose="02020603050405020304" pitchFamily="18" charset="0"/>
                </a:rPr>
                <a:t>点</a:t>
              </a:r>
              <a:r>
                <a:rPr lang="en-US" altLang="zh-CN" sz="2400" b="1">
                  <a:latin typeface="Times New Roman" panose="02020603050405020304" pitchFamily="18" charset="0"/>
                </a:rPr>
                <a:t>DFT</a:t>
              </a:r>
            </a:p>
          </p:txBody>
        </p:sp>
        <p:sp>
          <p:nvSpPr>
            <p:cNvPr id="31750" name="直接连接符 26638">
              <a:extLst>
                <a:ext uri="{FF2B5EF4-FFF2-40B4-BE49-F238E27FC236}">
                  <a16:creationId xmlns:a16="http://schemas.microsoft.com/office/drawing/2014/main" id="{936BF77E-E289-144C-B5B4-B65B3A75D7BF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152" y="2880"/>
              <a:ext cx="480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 type="oval" w="med" len="med"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1751" name="直接连接符 26639">
              <a:extLst>
                <a:ext uri="{FF2B5EF4-FFF2-40B4-BE49-F238E27FC236}">
                  <a16:creationId xmlns:a16="http://schemas.microsoft.com/office/drawing/2014/main" id="{0C9FB070-DDE4-CC4D-9C42-364C39D25DFE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 flipV="1">
              <a:off x="2352" y="2880"/>
              <a:ext cx="480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 type="oval" w="med" len="med"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1752" name="文本框 26640">
              <a:extLst>
                <a:ext uri="{FF2B5EF4-FFF2-40B4-BE49-F238E27FC236}">
                  <a16:creationId xmlns:a16="http://schemas.microsoft.com/office/drawing/2014/main" id="{DD283988-D4A1-5F40-987F-509E46BE673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720" y="2736"/>
              <a:ext cx="816" cy="2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50000"/>
                </a:spcBef>
                <a:buFont typeface="Arial" panose="020B0604020202020204" pitchFamily="34" charset="0"/>
                <a:buNone/>
              </a:pPr>
              <a:r>
                <a:rPr lang="en-US" altLang="zh-CN" sz="2400" b="1">
                  <a:latin typeface="Times New Roman" panose="02020603050405020304" pitchFamily="18" charset="0"/>
                </a:rPr>
                <a:t>x(0)</a:t>
              </a:r>
            </a:p>
          </p:txBody>
        </p:sp>
        <p:sp>
          <p:nvSpPr>
            <p:cNvPr id="31753" name="矩形 26641">
              <a:extLst>
                <a:ext uri="{FF2B5EF4-FFF2-40B4-BE49-F238E27FC236}">
                  <a16:creationId xmlns:a16="http://schemas.microsoft.com/office/drawing/2014/main" id="{FEDFCE5C-0A3D-BE46-A30A-3F2230DC267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632" y="3360"/>
              <a:ext cx="720" cy="384"/>
            </a:xfrm>
            <a:prstGeom prst="rect">
              <a:avLst/>
            </a:prstGeom>
            <a:solidFill>
              <a:srgbClr val="CCFF99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buFont typeface="Arial" panose="020B0604020202020204" pitchFamily="34" charset="0"/>
                <a:buNone/>
              </a:pPr>
              <a:r>
                <a:rPr lang="en-US" altLang="zh-CN" sz="2400" b="1">
                  <a:latin typeface="Times New Roman" panose="02020603050405020304" pitchFamily="18" charset="0"/>
                </a:rPr>
                <a:t>1</a:t>
              </a:r>
              <a:r>
                <a:rPr lang="zh-CN" altLang="en-US" sz="2400" b="1">
                  <a:latin typeface="Times New Roman" panose="02020603050405020304" pitchFamily="18" charset="0"/>
                </a:rPr>
                <a:t>点</a:t>
              </a:r>
              <a:r>
                <a:rPr lang="en-US" altLang="zh-CN" sz="2400" b="1">
                  <a:latin typeface="Times New Roman" panose="02020603050405020304" pitchFamily="18" charset="0"/>
                </a:rPr>
                <a:t>DFT</a:t>
              </a:r>
            </a:p>
          </p:txBody>
        </p:sp>
        <p:sp>
          <p:nvSpPr>
            <p:cNvPr id="31754" name="直接连接符 26642">
              <a:extLst>
                <a:ext uri="{FF2B5EF4-FFF2-40B4-BE49-F238E27FC236}">
                  <a16:creationId xmlns:a16="http://schemas.microsoft.com/office/drawing/2014/main" id="{1D4DABD7-01FF-2448-9B94-316D052D7A80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152" y="3552"/>
              <a:ext cx="480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 type="oval" w="med" len="med"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1755" name="直接连接符 26643">
              <a:extLst>
                <a:ext uri="{FF2B5EF4-FFF2-40B4-BE49-F238E27FC236}">
                  <a16:creationId xmlns:a16="http://schemas.microsoft.com/office/drawing/2014/main" id="{D9452D25-482B-D948-BB4C-D93ADB9DFF94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 flipV="1">
              <a:off x="2352" y="3552"/>
              <a:ext cx="480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 type="oval" w="med" len="med"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1756" name="文本框 26644">
              <a:extLst>
                <a:ext uri="{FF2B5EF4-FFF2-40B4-BE49-F238E27FC236}">
                  <a16:creationId xmlns:a16="http://schemas.microsoft.com/office/drawing/2014/main" id="{8898174E-29A6-F945-8438-8E3A7197604A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720" y="3408"/>
              <a:ext cx="816" cy="2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50000"/>
                </a:spcBef>
                <a:buFont typeface="Arial" panose="020B0604020202020204" pitchFamily="34" charset="0"/>
                <a:buNone/>
              </a:pPr>
              <a:r>
                <a:rPr lang="en-US" altLang="zh-CN" sz="2400" b="1">
                  <a:latin typeface="Times New Roman" panose="02020603050405020304" pitchFamily="18" charset="0"/>
                </a:rPr>
                <a:t>x(4)</a:t>
              </a:r>
            </a:p>
          </p:txBody>
        </p:sp>
        <p:sp>
          <p:nvSpPr>
            <p:cNvPr id="31757" name="直接连接符 26645">
              <a:extLst>
                <a:ext uri="{FF2B5EF4-FFF2-40B4-BE49-F238E27FC236}">
                  <a16:creationId xmlns:a16="http://schemas.microsoft.com/office/drawing/2014/main" id="{A8FF0ED2-4CCA-5A41-A31B-58A827C9999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832" y="2880"/>
              <a:ext cx="1536" cy="672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 type="oval" w="med" len="med"/>
              <a:tailEnd type="oval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1758" name="直接连接符 26646">
              <a:extLst>
                <a:ext uri="{FF2B5EF4-FFF2-40B4-BE49-F238E27FC236}">
                  <a16:creationId xmlns:a16="http://schemas.microsoft.com/office/drawing/2014/main" id="{7BF010D2-F779-F247-BF0E-25890A791521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832" y="2880"/>
              <a:ext cx="1536" cy="672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 type="oval" w="med" len="med"/>
              <a:tailEnd type="oval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1759" name="椭圆 26647">
              <a:extLst>
                <a:ext uri="{FF2B5EF4-FFF2-40B4-BE49-F238E27FC236}">
                  <a16:creationId xmlns:a16="http://schemas.microsoft.com/office/drawing/2014/main" id="{523E4E74-8C27-A641-9C97-46E33B46711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528" y="3136"/>
              <a:ext cx="144" cy="144"/>
            </a:xfrm>
            <a:prstGeom prst="ellipse">
              <a:avLst/>
            </a:prstGeom>
            <a:solidFill>
              <a:srgbClr val="CCFF99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buFont typeface="Arial" panose="020B0604020202020204" pitchFamily="34" charset="0"/>
                <a:buNone/>
              </a:pPr>
              <a:endParaRPr lang="zh-CN" altLang="en-US"/>
            </a:p>
          </p:txBody>
        </p:sp>
        <p:sp>
          <p:nvSpPr>
            <p:cNvPr id="31760" name="文本框 26648">
              <a:extLst>
                <a:ext uri="{FF2B5EF4-FFF2-40B4-BE49-F238E27FC236}">
                  <a16:creationId xmlns:a16="http://schemas.microsoft.com/office/drawing/2014/main" id="{6C1B2D64-DE77-9149-8458-10FF09E971F9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416" y="2544"/>
              <a:ext cx="864" cy="113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lnSpc>
                  <a:spcPct val="210000"/>
                </a:lnSpc>
                <a:spcBef>
                  <a:spcPct val="50000"/>
                </a:spcBef>
                <a:buFont typeface="Arial" panose="020B0604020202020204" pitchFamily="34" charset="0"/>
                <a:buNone/>
              </a:pPr>
              <a:r>
                <a:rPr lang="en-US" altLang="zh-CN" sz="2400" b="1">
                  <a:latin typeface="Times New Roman" panose="02020603050405020304" pitchFamily="18" charset="0"/>
                </a:rPr>
                <a:t>X</a:t>
              </a:r>
              <a:r>
                <a:rPr lang="en-US" altLang="zh-CN" sz="2400" b="1" baseline="-25000">
                  <a:latin typeface="Times New Roman" panose="02020603050405020304" pitchFamily="18" charset="0"/>
                </a:rPr>
                <a:t>3</a:t>
              </a:r>
              <a:r>
                <a:rPr lang="en-US" altLang="zh-CN" sz="2400" b="1">
                  <a:latin typeface="Times New Roman" panose="02020603050405020304" pitchFamily="18" charset="0"/>
                </a:rPr>
                <a:t>(0)</a:t>
              </a:r>
            </a:p>
            <a:p>
              <a:pPr eaLnBrk="1" hangingPunct="1">
                <a:lnSpc>
                  <a:spcPct val="210000"/>
                </a:lnSpc>
                <a:spcBef>
                  <a:spcPct val="50000"/>
                </a:spcBef>
                <a:buFont typeface="Arial" panose="020B0604020202020204" pitchFamily="34" charset="0"/>
                <a:buNone/>
              </a:pPr>
              <a:r>
                <a:rPr lang="en-US" altLang="zh-CN" sz="2400" b="1">
                  <a:latin typeface="Times New Roman" panose="02020603050405020304" pitchFamily="18" charset="0"/>
                </a:rPr>
                <a:t>X</a:t>
              </a:r>
              <a:r>
                <a:rPr lang="en-US" altLang="zh-CN" sz="2400" b="1" baseline="-25000">
                  <a:latin typeface="Times New Roman" panose="02020603050405020304" pitchFamily="18" charset="0"/>
                </a:rPr>
                <a:t>3</a:t>
              </a:r>
              <a:r>
                <a:rPr lang="en-US" altLang="zh-CN" sz="2400" b="1">
                  <a:latin typeface="Times New Roman" panose="02020603050405020304" pitchFamily="18" charset="0"/>
                </a:rPr>
                <a:t>(1)</a:t>
              </a:r>
            </a:p>
          </p:txBody>
        </p:sp>
        <p:graphicFrame>
          <p:nvGraphicFramePr>
            <p:cNvPr id="31761" name="对象 26649">
              <a:extLst>
                <a:ext uri="{FF2B5EF4-FFF2-40B4-BE49-F238E27FC236}">
                  <a16:creationId xmlns:a16="http://schemas.microsoft.com/office/drawing/2014/main" id="{3D742B35-22EE-F145-8DC5-B4D986F41803}"/>
                </a:ext>
              </a:extLst>
            </p:cNvPr>
            <p:cNvGraphicFramePr>
              <a:graphicFrameLocks/>
            </p:cNvGraphicFramePr>
            <p:nvPr/>
          </p:nvGraphicFramePr>
          <p:xfrm>
            <a:off x="3168" y="3408"/>
            <a:ext cx="481" cy="336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31773" r:id="rId4" imgW="520700" imgH="279400" progId="Equation.3">
                    <p:embed/>
                  </p:oleObj>
                </mc:Choice>
                <mc:Fallback>
                  <p:oleObj r:id="rId4" imgW="520700" imgH="279400" progId="Equation.3">
                    <p:embed/>
                    <p:pic>
                      <p:nvPicPr>
                        <p:cNvPr id="0" name="对象 26649"/>
                        <p:cNvPicPr>
                          <a:picLocks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3168" y="3408"/>
                          <a:ext cx="481" cy="336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38100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sp>
          <p:nvSpPr>
            <p:cNvPr id="31762" name="直接连接符 26650">
              <a:extLst>
                <a:ext uri="{FF2B5EF4-FFF2-40B4-BE49-F238E27FC236}">
                  <a16:creationId xmlns:a16="http://schemas.microsoft.com/office/drawing/2014/main" id="{C5787215-DB01-5D40-8F8B-3109A8B3837D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024" y="3408"/>
              <a:ext cx="144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1763" name="直接连接符 26651">
              <a:extLst>
                <a:ext uri="{FF2B5EF4-FFF2-40B4-BE49-F238E27FC236}">
                  <a16:creationId xmlns:a16="http://schemas.microsoft.com/office/drawing/2014/main" id="{7B27280E-95C1-D543-8955-A7C9460A2705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3120" y="3408"/>
              <a:ext cx="48" cy="144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66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2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2662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266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627" grpId="0" build="p" bldLvl="2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082" name="文本框 216081">
            <a:extLst>
              <a:ext uri="{FF2B5EF4-FFF2-40B4-BE49-F238E27FC236}">
                <a16:creationId xmlns:a16="http://schemas.microsoft.com/office/drawing/2014/main" id="{AE77622C-19E2-254D-8C6B-EEF70B237C0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04800" y="838200"/>
            <a:ext cx="5638800" cy="5794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  <a:buFont typeface="Arial" panose="020B0604020202020204" pitchFamily="34" charset="0"/>
              <a:buNone/>
            </a:pPr>
            <a:r>
              <a:rPr lang="zh-CN" altLang="en-US" sz="3200" b="1">
                <a:latin typeface="Times New Roman" panose="02020603050405020304" pitchFamily="18" charset="0"/>
                <a:ea typeface="黑体" panose="02010609060101010101" pitchFamily="49" charset="-122"/>
              </a:rPr>
              <a:t>进一步简化为蝶形流图：</a:t>
            </a:r>
          </a:p>
        </p:txBody>
      </p:sp>
      <p:grpSp>
        <p:nvGrpSpPr>
          <p:cNvPr id="216094" name="组合 216093">
            <a:extLst>
              <a:ext uri="{FF2B5EF4-FFF2-40B4-BE49-F238E27FC236}">
                <a16:creationId xmlns:a16="http://schemas.microsoft.com/office/drawing/2014/main" id="{6941D96F-6E82-9747-990F-55E6298938B1}"/>
              </a:ext>
            </a:extLst>
          </p:cNvPr>
          <p:cNvGrpSpPr>
            <a:grpSpLocks/>
          </p:cNvGrpSpPr>
          <p:nvPr/>
        </p:nvGrpSpPr>
        <p:grpSpPr bwMode="auto">
          <a:xfrm>
            <a:off x="1981200" y="1524000"/>
            <a:ext cx="4495800" cy="1844675"/>
            <a:chOff x="192" y="2736"/>
            <a:chExt cx="2832" cy="1162"/>
          </a:xfrm>
        </p:grpSpPr>
        <p:sp>
          <p:nvSpPr>
            <p:cNvPr id="33799" name="直接连接符 216082">
              <a:extLst>
                <a:ext uri="{FF2B5EF4-FFF2-40B4-BE49-F238E27FC236}">
                  <a16:creationId xmlns:a16="http://schemas.microsoft.com/office/drawing/2014/main" id="{0D7D462C-CA3F-4748-AFD3-1F9104C2E3CA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624" y="3024"/>
              <a:ext cx="1536" cy="672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 type="oval" w="med" len="med"/>
              <a:tailEnd type="oval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3800" name="直接连接符 216083">
              <a:extLst>
                <a:ext uri="{FF2B5EF4-FFF2-40B4-BE49-F238E27FC236}">
                  <a16:creationId xmlns:a16="http://schemas.microsoft.com/office/drawing/2014/main" id="{9C4A8315-6085-BD47-BEF1-8C577CFA2DB9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624" y="3024"/>
              <a:ext cx="1536" cy="672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 type="oval" w="med" len="med"/>
              <a:tailEnd type="oval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3801" name="椭圆 216084">
              <a:extLst>
                <a:ext uri="{FF2B5EF4-FFF2-40B4-BE49-F238E27FC236}">
                  <a16:creationId xmlns:a16="http://schemas.microsoft.com/office/drawing/2014/main" id="{9B88E87A-1DD3-1C45-B184-F094D6165C4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96" y="3264"/>
              <a:ext cx="144" cy="144"/>
            </a:xfrm>
            <a:prstGeom prst="ellipse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buFont typeface="Arial" panose="020B0604020202020204" pitchFamily="34" charset="0"/>
                <a:buNone/>
              </a:pPr>
              <a:endParaRPr lang="zh-CN" altLang="en-US"/>
            </a:p>
          </p:txBody>
        </p:sp>
        <p:graphicFrame>
          <p:nvGraphicFramePr>
            <p:cNvPr id="33802" name="对象 216085">
              <a:extLst>
                <a:ext uri="{FF2B5EF4-FFF2-40B4-BE49-F238E27FC236}">
                  <a16:creationId xmlns:a16="http://schemas.microsoft.com/office/drawing/2014/main" id="{2F862E6E-3393-6D46-90CC-61A7BCF25E96}"/>
                </a:ext>
              </a:extLst>
            </p:cNvPr>
            <p:cNvGraphicFramePr>
              <a:graphicFrameLocks/>
            </p:cNvGraphicFramePr>
            <p:nvPr/>
          </p:nvGraphicFramePr>
          <p:xfrm>
            <a:off x="960" y="3543"/>
            <a:ext cx="481" cy="355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33832" r:id="rId3" imgW="520700" imgH="292100" progId="Equation.3">
                    <p:embed/>
                  </p:oleObj>
                </mc:Choice>
                <mc:Fallback>
                  <p:oleObj r:id="rId3" imgW="520700" imgH="292100" progId="Equation.3">
                    <p:embed/>
                    <p:pic>
                      <p:nvPicPr>
                        <p:cNvPr id="0" name="对象 216085"/>
                        <p:cNvPicPr>
                          <a:picLocks noChangeArrowheads="1"/>
                        </p:cNvPicPr>
                        <p:nvPr/>
                      </p:nvPicPr>
                      <p:blipFill>
                        <a:blip r:embed="rId4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960" y="3543"/>
                          <a:ext cx="481" cy="355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38100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sp>
          <p:nvSpPr>
            <p:cNvPr id="33803" name="直接连接符 216086">
              <a:extLst>
                <a:ext uri="{FF2B5EF4-FFF2-40B4-BE49-F238E27FC236}">
                  <a16:creationId xmlns:a16="http://schemas.microsoft.com/office/drawing/2014/main" id="{44827B25-F1BA-0E4A-A8E5-5EC82283935F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816" y="3552"/>
              <a:ext cx="144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3804" name="直接连接符 216087">
              <a:extLst>
                <a:ext uri="{FF2B5EF4-FFF2-40B4-BE49-F238E27FC236}">
                  <a16:creationId xmlns:a16="http://schemas.microsoft.com/office/drawing/2014/main" id="{43F76895-ED52-7744-90E5-FBB94A9B456E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912" y="3552"/>
              <a:ext cx="48" cy="144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3805" name="文本框 216088">
              <a:extLst>
                <a:ext uri="{FF2B5EF4-FFF2-40B4-BE49-F238E27FC236}">
                  <a16:creationId xmlns:a16="http://schemas.microsoft.com/office/drawing/2014/main" id="{3CAFBBA7-19D8-C043-AE48-332C160191C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160" y="2736"/>
              <a:ext cx="864" cy="113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lnSpc>
                  <a:spcPct val="210000"/>
                </a:lnSpc>
                <a:spcBef>
                  <a:spcPct val="50000"/>
                </a:spcBef>
                <a:buFont typeface="Arial" panose="020B0604020202020204" pitchFamily="34" charset="0"/>
                <a:buNone/>
              </a:pPr>
              <a:r>
                <a:rPr lang="en-US" altLang="zh-CN" sz="2400" b="1">
                  <a:latin typeface="Times New Roman" panose="02020603050405020304" pitchFamily="18" charset="0"/>
                </a:rPr>
                <a:t>X</a:t>
              </a:r>
              <a:r>
                <a:rPr lang="en-US" altLang="zh-CN" sz="2400" b="1" baseline="-25000">
                  <a:latin typeface="Times New Roman" panose="02020603050405020304" pitchFamily="18" charset="0"/>
                </a:rPr>
                <a:t>3</a:t>
              </a:r>
              <a:r>
                <a:rPr lang="en-US" altLang="zh-CN" sz="2400" b="1">
                  <a:latin typeface="Times New Roman" panose="02020603050405020304" pitchFamily="18" charset="0"/>
                </a:rPr>
                <a:t>(0)</a:t>
              </a:r>
            </a:p>
            <a:p>
              <a:pPr eaLnBrk="1" hangingPunct="1">
                <a:lnSpc>
                  <a:spcPct val="210000"/>
                </a:lnSpc>
                <a:spcBef>
                  <a:spcPct val="50000"/>
                </a:spcBef>
                <a:buFont typeface="Arial" panose="020B0604020202020204" pitchFamily="34" charset="0"/>
                <a:buNone/>
              </a:pPr>
              <a:r>
                <a:rPr lang="en-US" altLang="zh-CN" sz="2400" b="1">
                  <a:latin typeface="Times New Roman" panose="02020603050405020304" pitchFamily="18" charset="0"/>
                </a:rPr>
                <a:t>X</a:t>
              </a:r>
              <a:r>
                <a:rPr lang="en-US" altLang="zh-CN" sz="2400" b="1" baseline="-25000">
                  <a:latin typeface="Times New Roman" panose="02020603050405020304" pitchFamily="18" charset="0"/>
                </a:rPr>
                <a:t>3</a:t>
              </a:r>
              <a:r>
                <a:rPr lang="en-US" altLang="zh-CN" sz="2400" b="1">
                  <a:latin typeface="Times New Roman" panose="02020603050405020304" pitchFamily="18" charset="0"/>
                </a:rPr>
                <a:t>(1)</a:t>
              </a:r>
            </a:p>
          </p:txBody>
        </p:sp>
        <p:sp>
          <p:nvSpPr>
            <p:cNvPr id="33806" name="文本框 216089">
              <a:extLst>
                <a:ext uri="{FF2B5EF4-FFF2-40B4-BE49-F238E27FC236}">
                  <a16:creationId xmlns:a16="http://schemas.microsoft.com/office/drawing/2014/main" id="{8CBA2C71-D8AF-5544-9242-413EC42F310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92" y="2880"/>
              <a:ext cx="816" cy="2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50000"/>
                </a:spcBef>
                <a:buFont typeface="Arial" panose="020B0604020202020204" pitchFamily="34" charset="0"/>
                <a:buNone/>
              </a:pPr>
              <a:r>
                <a:rPr lang="en-US" altLang="zh-CN" sz="2400" b="1">
                  <a:latin typeface="Times New Roman" panose="02020603050405020304" pitchFamily="18" charset="0"/>
                </a:rPr>
                <a:t>x(0)</a:t>
              </a:r>
            </a:p>
          </p:txBody>
        </p:sp>
        <p:sp>
          <p:nvSpPr>
            <p:cNvPr id="33807" name="文本框 216090">
              <a:extLst>
                <a:ext uri="{FF2B5EF4-FFF2-40B4-BE49-F238E27FC236}">
                  <a16:creationId xmlns:a16="http://schemas.microsoft.com/office/drawing/2014/main" id="{E18AE514-325F-C146-86FD-3C24BD5A3F6D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92" y="3552"/>
              <a:ext cx="816" cy="2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50000"/>
                </a:spcBef>
                <a:buFont typeface="Arial" panose="020B0604020202020204" pitchFamily="34" charset="0"/>
                <a:buNone/>
              </a:pPr>
              <a:r>
                <a:rPr lang="en-US" altLang="zh-CN" sz="2400" b="1">
                  <a:latin typeface="Times New Roman" panose="02020603050405020304" pitchFamily="18" charset="0"/>
                </a:rPr>
                <a:t>x(4)</a:t>
              </a:r>
            </a:p>
          </p:txBody>
        </p:sp>
      </p:grpSp>
      <p:graphicFrame>
        <p:nvGraphicFramePr>
          <p:cNvPr id="216095" name="对象 216094">
            <a:extLst>
              <a:ext uri="{FF2B5EF4-FFF2-40B4-BE49-F238E27FC236}">
                <a16:creationId xmlns:a16="http://schemas.microsoft.com/office/drawing/2014/main" id="{8302FBD6-E9A1-A74A-A203-19C57C2F7C7F}"/>
              </a:ext>
            </a:extLst>
          </p:cNvPr>
          <p:cNvGraphicFramePr>
            <a:graphicFrameLocks/>
          </p:cNvGraphicFramePr>
          <p:nvPr/>
        </p:nvGraphicFramePr>
        <p:xfrm>
          <a:off x="939800" y="3810000"/>
          <a:ext cx="7137400" cy="5873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3833" r:id="rId5" imgW="162674300" imgH="13462000" progId="Equation.3">
                  <p:embed/>
                </p:oleObj>
              </mc:Choice>
              <mc:Fallback>
                <p:oleObj r:id="rId5" imgW="162674300" imgH="13462000" progId="Equation.3">
                  <p:embed/>
                  <p:pic>
                    <p:nvPicPr>
                      <p:cNvPr id="0" name="对象 216094"/>
                      <p:cNvPicPr>
                        <a:picLocks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939800" y="3810000"/>
                        <a:ext cx="7137400" cy="58737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38100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16096" name="对象 216095">
            <a:extLst>
              <a:ext uri="{FF2B5EF4-FFF2-40B4-BE49-F238E27FC236}">
                <a16:creationId xmlns:a16="http://schemas.microsoft.com/office/drawing/2014/main" id="{87EE0BB9-B546-A845-87DF-8FEF135676DF}"/>
              </a:ext>
            </a:extLst>
          </p:cNvPr>
          <p:cNvGraphicFramePr>
            <a:graphicFrameLocks/>
          </p:cNvGraphicFramePr>
          <p:nvPr/>
        </p:nvGraphicFramePr>
        <p:xfrm>
          <a:off x="936625" y="4606925"/>
          <a:ext cx="7216775" cy="6000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3834" r:id="rId7" imgW="160909000" imgH="13462000" progId="Equation.3">
                  <p:embed/>
                </p:oleObj>
              </mc:Choice>
              <mc:Fallback>
                <p:oleObj r:id="rId7" imgW="160909000" imgH="13462000" progId="Equation.3">
                  <p:embed/>
                  <p:pic>
                    <p:nvPicPr>
                      <p:cNvPr id="0" name="对象 216095"/>
                      <p:cNvPicPr>
                        <a:picLocks noChangeArrowheads="1"/>
                      </p:cNvPicPr>
                      <p:nvPr/>
                    </p:nvPicPr>
                    <p:blipFill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936625" y="4606925"/>
                        <a:ext cx="7216775" cy="60007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38100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216097" name="矩形 216096">
            <a:extLst>
              <a:ext uri="{FF2B5EF4-FFF2-40B4-BE49-F238E27FC236}">
                <a16:creationId xmlns:a16="http://schemas.microsoft.com/office/drawing/2014/main" id="{B897463B-AE75-AE4E-9987-5374D55B7B2A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1000" y="5592763"/>
            <a:ext cx="7935913" cy="579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buFont typeface="Arial" panose="020B0604020202020204" pitchFamily="34" charset="0"/>
              <a:buNone/>
            </a:pPr>
            <a:r>
              <a:rPr lang="zh-CN" altLang="en-US" sz="3200" b="1">
                <a:latin typeface="黑体" panose="02010609060101010101" pitchFamily="49" charset="-122"/>
                <a:ea typeface="黑体" panose="02010609060101010101" pitchFamily="49" charset="-122"/>
              </a:rPr>
              <a:t>因此</a:t>
            </a:r>
            <a:r>
              <a:rPr lang="en-US" altLang="zh-CN" sz="3200" b="1">
                <a:latin typeface="黑体" panose="02010609060101010101" pitchFamily="49" charset="-122"/>
                <a:ea typeface="黑体" panose="02010609060101010101" pitchFamily="49" charset="-122"/>
              </a:rPr>
              <a:t>8</a:t>
            </a:r>
            <a:r>
              <a:rPr lang="zh-CN" altLang="en-US" sz="3200" b="1">
                <a:latin typeface="黑体" panose="02010609060101010101" pitchFamily="49" charset="-122"/>
                <a:ea typeface="黑体" panose="02010609060101010101" pitchFamily="49" charset="-122"/>
              </a:rPr>
              <a:t>点</a:t>
            </a:r>
            <a:r>
              <a:rPr lang="en-US" altLang="zh-CN" sz="3200" b="1">
                <a:latin typeface="黑体" panose="02010609060101010101" pitchFamily="49" charset="-122"/>
                <a:ea typeface="黑体" panose="02010609060101010101" pitchFamily="49" charset="-122"/>
              </a:rPr>
              <a:t>FFT</a:t>
            </a:r>
            <a:r>
              <a:rPr lang="zh-CN" altLang="en-US" sz="3200" b="1">
                <a:latin typeface="黑体" panose="02010609060101010101" pitchFamily="49" charset="-122"/>
                <a:ea typeface="黑体" panose="02010609060101010101" pitchFamily="49" charset="-122"/>
              </a:rPr>
              <a:t>时间抽取方法的信流图如下</a:t>
            </a:r>
            <a:r>
              <a:rPr lang="en-US" altLang="zh-CN" sz="3200" b="1">
                <a:latin typeface="黑体" panose="02010609060101010101" pitchFamily="49" charset="-122"/>
                <a:ea typeface="黑体" panose="02010609060101010101" pitchFamily="49" charset="-122"/>
              </a:rPr>
              <a:t>——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60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160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60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2160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60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2160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 nodeType="clickPar">
                      <p:stCondLst>
                        <p:cond delay="indefinite"/>
                      </p:stCondLst>
                      <p:childTnLst>
                        <p:par>
                          <p:cTn id="1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60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2160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 nodeType="clickPar">
                      <p:stCondLst>
                        <p:cond delay="indefinite"/>
                      </p:stCondLst>
                      <p:childTnLst>
                        <p:par>
                          <p:cTn id="2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60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2160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6082" grpId="0"/>
      <p:bldP spid="216097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标题 192513">
            <a:extLst>
              <a:ext uri="{FF2B5EF4-FFF2-40B4-BE49-F238E27FC236}">
                <a16:creationId xmlns:a16="http://schemas.microsoft.com/office/drawing/2014/main" id="{20A32F08-DA7E-AF43-A317-013D64EC7F4D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algn="ctr" eaLnBrk="1" hangingPunct="1"/>
            <a:r>
              <a:rPr lang="zh-CN" altLang="en-US" sz="4800">
                <a:latin typeface="Times New Roman" panose="02020603050405020304" pitchFamily="18" charset="0"/>
              </a:rPr>
              <a:t>主要内容</a:t>
            </a:r>
          </a:p>
        </p:txBody>
      </p:sp>
      <p:sp>
        <p:nvSpPr>
          <p:cNvPr id="7171" name="文本占位符 192514">
            <a:extLst>
              <a:ext uri="{FF2B5EF4-FFF2-40B4-BE49-F238E27FC236}">
                <a16:creationId xmlns:a16="http://schemas.microsoft.com/office/drawing/2014/main" id="{1D05D640-AC42-0647-99F1-1FFA8C62D9E6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1676400" y="2209800"/>
            <a:ext cx="6596063" cy="3124200"/>
          </a:xfrm>
        </p:spPr>
        <p:txBody>
          <a:bodyPr/>
          <a:lstStyle/>
          <a:p>
            <a:pPr eaLnBrk="1" hangingPunct="1">
              <a:lnSpc>
                <a:spcPct val="90000"/>
              </a:lnSpc>
              <a:spcBef>
                <a:spcPct val="70000"/>
              </a:spcBef>
            </a:pPr>
            <a:r>
              <a:rPr lang="en-US" altLang="zh-CN" sz="3600" dirty="0">
                <a:solidFill>
                  <a:schemeClr val="tx2"/>
                </a:solidFill>
                <a:latin typeface="Tahoma" panose="020B0604030504040204" pitchFamily="34" charset="0"/>
              </a:rPr>
              <a:t>DIT-FFT</a:t>
            </a:r>
            <a:r>
              <a:rPr lang="zh-CN" altLang="en-US" sz="3600" dirty="0">
                <a:solidFill>
                  <a:schemeClr val="tx2"/>
                </a:solidFill>
                <a:latin typeface="Tahoma" panose="020B0604030504040204" pitchFamily="34" charset="0"/>
              </a:rPr>
              <a:t>算法      </a:t>
            </a:r>
          </a:p>
          <a:p>
            <a:pPr eaLnBrk="1" hangingPunct="1">
              <a:lnSpc>
                <a:spcPct val="90000"/>
              </a:lnSpc>
            </a:pPr>
            <a:r>
              <a:rPr lang="en-US" altLang="zh-CN" sz="3600" dirty="0">
                <a:solidFill>
                  <a:schemeClr val="tx2"/>
                </a:solidFill>
                <a:latin typeface="Tahoma" panose="020B0604030504040204" pitchFamily="34" charset="0"/>
              </a:rPr>
              <a:t>DIF-FFT</a:t>
            </a:r>
            <a:r>
              <a:rPr lang="zh-CN" altLang="en-US" sz="3600" dirty="0">
                <a:solidFill>
                  <a:schemeClr val="tx2"/>
                </a:solidFill>
                <a:latin typeface="Tahoma" panose="020B0604030504040204" pitchFamily="34" charset="0"/>
              </a:rPr>
              <a:t>算法</a:t>
            </a:r>
          </a:p>
          <a:p>
            <a:pPr eaLnBrk="1" hangingPunct="1">
              <a:lnSpc>
                <a:spcPct val="90000"/>
              </a:lnSpc>
            </a:pPr>
            <a:r>
              <a:rPr lang="en-US" altLang="zh-CN" sz="3600" dirty="0">
                <a:solidFill>
                  <a:schemeClr val="tx2"/>
                </a:solidFill>
                <a:latin typeface="Tahoma" panose="020B0604030504040204" pitchFamily="34" charset="0"/>
              </a:rPr>
              <a:t>IFFT</a:t>
            </a:r>
            <a:r>
              <a:rPr lang="zh-CN" altLang="en-US" sz="3600" dirty="0">
                <a:solidFill>
                  <a:schemeClr val="tx2"/>
                </a:solidFill>
                <a:latin typeface="Tahoma" panose="020B0604030504040204" pitchFamily="34" charset="0"/>
              </a:rPr>
              <a:t>算法</a:t>
            </a:r>
          </a:p>
          <a:p>
            <a:pPr eaLnBrk="1" hangingPunct="1">
              <a:lnSpc>
                <a:spcPct val="90000"/>
              </a:lnSpc>
            </a:pPr>
            <a:r>
              <a:rPr lang="en-US" altLang="zh-CN" sz="3600" dirty="0">
                <a:solidFill>
                  <a:schemeClr val="tx2"/>
                </a:solidFill>
                <a:latin typeface="Tahoma" panose="020B0604030504040204" pitchFamily="34" charset="0"/>
              </a:rPr>
              <a:t>Chirp-FFT</a:t>
            </a:r>
            <a:r>
              <a:rPr lang="zh-CN" altLang="en-US" sz="3600" dirty="0">
                <a:solidFill>
                  <a:schemeClr val="tx2"/>
                </a:solidFill>
                <a:latin typeface="Tahoma" panose="020B0604030504040204" pitchFamily="34" charset="0"/>
              </a:rPr>
              <a:t>算法</a:t>
            </a:r>
            <a:r>
              <a:rPr lang="en-US" altLang="zh-CN" sz="3600" dirty="0">
                <a:solidFill>
                  <a:schemeClr val="tx2"/>
                </a:solidFill>
                <a:latin typeface="Tahoma" panose="020B0604030504040204" pitchFamily="34" charset="0"/>
              </a:rPr>
              <a:t>(CZT)</a:t>
            </a:r>
            <a:endParaRPr lang="zh-CN" altLang="en-US" sz="3600" dirty="0">
              <a:solidFill>
                <a:schemeClr val="tx2"/>
              </a:solidFill>
              <a:latin typeface="Tahoma" panose="020B0604030504040204" pitchFamily="34" charset="0"/>
            </a:endParaRPr>
          </a:p>
          <a:p>
            <a:pPr eaLnBrk="1" hangingPunct="1">
              <a:lnSpc>
                <a:spcPct val="90000"/>
              </a:lnSpc>
            </a:pPr>
            <a:r>
              <a:rPr lang="zh-CN" altLang="en-US" sz="3600" dirty="0">
                <a:solidFill>
                  <a:schemeClr val="tx2"/>
                </a:solidFill>
                <a:latin typeface="Tahoma" panose="020B0604030504040204" pitchFamily="34" charset="0"/>
              </a:rPr>
              <a:t>线性卷积的</a:t>
            </a:r>
            <a:r>
              <a:rPr lang="en-US" altLang="zh-CN" sz="3600" dirty="0">
                <a:solidFill>
                  <a:schemeClr val="tx2"/>
                </a:solidFill>
                <a:latin typeface="Tahoma" panose="020B0604030504040204" pitchFamily="34" charset="0"/>
              </a:rPr>
              <a:t>FFT</a:t>
            </a:r>
            <a:r>
              <a:rPr lang="zh-CN" altLang="en-US" sz="3600" dirty="0">
                <a:solidFill>
                  <a:schemeClr val="tx2"/>
                </a:solidFill>
                <a:latin typeface="Tahoma" panose="020B0604030504040204" pitchFamily="34" charset="0"/>
              </a:rPr>
              <a:t>算法等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818" name="组合 27819">
            <a:extLst>
              <a:ext uri="{FF2B5EF4-FFF2-40B4-BE49-F238E27FC236}">
                <a16:creationId xmlns:a16="http://schemas.microsoft.com/office/drawing/2014/main" id="{9507CD2C-C9C7-AE4F-999A-2FECAA432C49}"/>
              </a:ext>
            </a:extLst>
          </p:cNvPr>
          <p:cNvGrpSpPr>
            <a:grpSpLocks/>
          </p:cNvGrpSpPr>
          <p:nvPr/>
        </p:nvGrpSpPr>
        <p:grpSpPr bwMode="auto">
          <a:xfrm>
            <a:off x="1619672" y="1232756"/>
            <a:ext cx="6696099" cy="4392488"/>
            <a:chOff x="1020" y="97"/>
            <a:chExt cx="4608" cy="3504"/>
          </a:xfrm>
        </p:grpSpPr>
        <p:grpSp>
          <p:nvGrpSpPr>
            <p:cNvPr id="34819" name="组合 27818">
              <a:extLst>
                <a:ext uri="{FF2B5EF4-FFF2-40B4-BE49-F238E27FC236}">
                  <a16:creationId xmlns:a16="http://schemas.microsoft.com/office/drawing/2014/main" id="{726D7DC1-A7AE-604C-A075-31BC5878ADBD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020" y="119"/>
              <a:ext cx="953" cy="3334"/>
              <a:chOff x="1020" y="119"/>
              <a:chExt cx="953" cy="3334"/>
            </a:xfrm>
          </p:grpSpPr>
          <p:grpSp>
            <p:nvGrpSpPr>
              <p:cNvPr id="34903" name="组合 27811">
                <a:extLst>
                  <a:ext uri="{FF2B5EF4-FFF2-40B4-BE49-F238E27FC236}">
                    <a16:creationId xmlns:a16="http://schemas.microsoft.com/office/drawing/2014/main" id="{13ECAB0E-9A91-8D42-932E-4D9F4FC42C37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1020" y="119"/>
                <a:ext cx="255" cy="3334"/>
                <a:chOff x="193" y="144"/>
                <a:chExt cx="255" cy="3334"/>
              </a:xfrm>
            </p:grpSpPr>
            <p:graphicFrame>
              <p:nvGraphicFramePr>
                <p:cNvPr id="34945" name="对象 27654">
                  <a:extLst>
                    <a:ext uri="{FF2B5EF4-FFF2-40B4-BE49-F238E27FC236}">
                      <a16:creationId xmlns:a16="http://schemas.microsoft.com/office/drawing/2014/main" id="{877A4425-CEFB-8248-A6BE-BF316C200D71}"/>
                    </a:ext>
                  </a:extLst>
                </p:cNvPr>
                <p:cNvGraphicFramePr>
                  <a:graphicFrameLocks/>
                </p:cNvGraphicFramePr>
                <p:nvPr/>
              </p:nvGraphicFramePr>
              <p:xfrm>
                <a:off x="206" y="1092"/>
                <a:ext cx="242" cy="170"/>
              </p:xfrm>
              <a:graphic>
                <a:graphicData uri="http://schemas.openxmlformats.org/presentationml/2006/ole">
                  <mc:AlternateContent xmlns:mc="http://schemas.openxmlformats.org/markup-compatibility/2006">
                    <mc:Choice xmlns:v="urn:schemas-microsoft-com:vml" Requires="v">
                      <p:oleObj spid="_x0000_s35207" r:id="rId3" imgW="11112500" imgH="7023100" progId="Equation.3">
                        <p:embed/>
                      </p:oleObj>
                    </mc:Choice>
                    <mc:Fallback>
                      <p:oleObj r:id="rId3" imgW="11112500" imgH="7023100" progId="Equation.3">
                        <p:embed/>
                        <p:pic>
                          <p:nvPicPr>
                            <p:cNvPr id="0" name="对象 27654"/>
                            <p:cNvPicPr>
                              <a:picLocks noChangeArrowheads="1"/>
                            </p:cNvPicPr>
                            <p:nvPr/>
                          </p:nvPicPr>
                          <p:blipFill>
                            <a:blip r:embed="rId4">
                              <a:extLst>
                                <a:ext uri="{28A0092B-C50C-407E-A947-70E740481C1C}">
                                  <a14:useLocalDpi xmlns:a14="http://schemas.microsoft.com/office/drawing/2010/main" val="0"/>
                                </a:ext>
                              </a:extLst>
                            </a:blip>
                            <a:srcRect/>
                            <a:stretch>
                              <a:fillRect/>
                            </a:stretch>
                          </p:blipFill>
                          <p:spPr bwMode="auto">
                            <a:xfrm>
                              <a:off x="206" y="1092"/>
                              <a:ext cx="242" cy="170"/>
                            </a:xfrm>
                            <a:prstGeom prst="rect">
                              <a:avLst/>
                            </a:prstGeom>
                            <a:noFill/>
                            <a:ln>
                              <a:noFill/>
                            </a:ln>
                            <a:extLst>
                              <a:ext uri="{909E8E84-426E-40DD-AFC4-6F175D3DCCD1}">
                                <a14:hiddenFill xmlns:a14="http://schemas.microsoft.com/office/drawing/2010/main">
                                  <a:solidFill>
                                    <a:srgbClr val="FFFFFF"/>
                                  </a:solidFill>
                                </a14:hiddenFill>
                              </a:ext>
                              <a:ext uri="{91240B29-F687-4F45-9708-019B960494DF}">
                                <a14:hiddenLine xmlns:a14="http://schemas.microsoft.com/office/drawing/2010/main" w="38100">
                                  <a:solidFill>
                                    <a:srgbClr val="000000"/>
                                  </a:solidFill>
                                  <a:miter lim="800000"/>
                                  <a:headEnd/>
                                  <a:tailEnd/>
                                </a14:hiddenLine>
                              </a:ext>
                            </a:extLst>
                          </p:spPr>
                        </p:pic>
                      </p:oleObj>
                    </mc:Fallback>
                  </mc:AlternateContent>
                </a:graphicData>
              </a:graphic>
            </p:graphicFrame>
            <p:graphicFrame>
              <p:nvGraphicFramePr>
                <p:cNvPr id="34946" name="对象 27655">
                  <a:extLst>
                    <a:ext uri="{FF2B5EF4-FFF2-40B4-BE49-F238E27FC236}">
                      <a16:creationId xmlns:a16="http://schemas.microsoft.com/office/drawing/2014/main" id="{14CF2A89-1C46-6843-943E-8C7984CBE325}"/>
                    </a:ext>
                  </a:extLst>
                </p:cNvPr>
                <p:cNvGraphicFramePr>
                  <a:graphicFrameLocks/>
                </p:cNvGraphicFramePr>
                <p:nvPr/>
              </p:nvGraphicFramePr>
              <p:xfrm>
                <a:off x="206" y="561"/>
                <a:ext cx="242" cy="170"/>
              </p:xfrm>
              <a:graphic>
                <a:graphicData uri="http://schemas.openxmlformats.org/presentationml/2006/ole">
                  <mc:AlternateContent xmlns:mc="http://schemas.openxmlformats.org/markup-compatibility/2006">
                    <mc:Choice xmlns:v="urn:schemas-microsoft-com:vml" Requires="v">
                      <p:oleObj spid="_x0000_s35208" r:id="rId5" imgW="11112500" imgH="7023100" progId="Equation.3">
                        <p:embed/>
                      </p:oleObj>
                    </mc:Choice>
                    <mc:Fallback>
                      <p:oleObj r:id="rId5" imgW="11112500" imgH="7023100" progId="Equation.3">
                        <p:embed/>
                        <p:pic>
                          <p:nvPicPr>
                            <p:cNvPr id="0" name="对象 27655"/>
                            <p:cNvPicPr>
                              <a:picLocks noChangeArrowheads="1"/>
                            </p:cNvPicPr>
                            <p:nvPr/>
                          </p:nvPicPr>
                          <p:blipFill>
                            <a:blip r:embed="rId6">
                              <a:extLst>
                                <a:ext uri="{28A0092B-C50C-407E-A947-70E740481C1C}">
                                  <a14:useLocalDpi xmlns:a14="http://schemas.microsoft.com/office/drawing/2010/main" val="0"/>
                                </a:ext>
                              </a:extLst>
                            </a:blip>
                            <a:srcRect/>
                            <a:stretch>
                              <a:fillRect/>
                            </a:stretch>
                          </p:blipFill>
                          <p:spPr bwMode="auto">
                            <a:xfrm>
                              <a:off x="206" y="561"/>
                              <a:ext cx="242" cy="170"/>
                            </a:xfrm>
                            <a:prstGeom prst="rect">
                              <a:avLst/>
                            </a:prstGeom>
                            <a:noFill/>
                            <a:ln>
                              <a:noFill/>
                            </a:ln>
                            <a:extLst>
                              <a:ext uri="{909E8E84-426E-40DD-AFC4-6F175D3DCCD1}">
                                <a14:hiddenFill xmlns:a14="http://schemas.microsoft.com/office/drawing/2010/main">
                                  <a:solidFill>
                                    <a:srgbClr val="FFFFFF"/>
                                  </a:solidFill>
                                </a14:hiddenFill>
                              </a:ext>
                              <a:ext uri="{91240B29-F687-4F45-9708-019B960494DF}">
                                <a14:hiddenLine xmlns:a14="http://schemas.microsoft.com/office/drawing/2010/main" w="38100">
                                  <a:solidFill>
                                    <a:srgbClr val="000000"/>
                                  </a:solidFill>
                                  <a:miter lim="800000"/>
                                  <a:headEnd/>
                                  <a:tailEnd/>
                                </a14:hiddenLine>
                              </a:ext>
                            </a:extLst>
                          </p:spPr>
                        </p:pic>
                      </p:oleObj>
                    </mc:Fallback>
                  </mc:AlternateContent>
                </a:graphicData>
              </a:graphic>
            </p:graphicFrame>
            <p:graphicFrame>
              <p:nvGraphicFramePr>
                <p:cNvPr id="34947" name="对象 27656">
                  <a:extLst>
                    <a:ext uri="{FF2B5EF4-FFF2-40B4-BE49-F238E27FC236}">
                      <a16:creationId xmlns:a16="http://schemas.microsoft.com/office/drawing/2014/main" id="{E1640187-7B4D-9E46-B57E-C7B82BEFE77D}"/>
                    </a:ext>
                  </a:extLst>
                </p:cNvPr>
                <p:cNvGraphicFramePr>
                  <a:graphicFrameLocks/>
                </p:cNvGraphicFramePr>
                <p:nvPr/>
              </p:nvGraphicFramePr>
              <p:xfrm>
                <a:off x="207" y="1464"/>
                <a:ext cx="239" cy="171"/>
              </p:xfrm>
              <a:graphic>
                <a:graphicData uri="http://schemas.openxmlformats.org/presentationml/2006/ole">
                  <mc:AlternateContent xmlns:mc="http://schemas.openxmlformats.org/markup-compatibility/2006">
                    <mc:Choice xmlns:v="urn:schemas-microsoft-com:vml" Requires="v">
                      <p:oleObj spid="_x0000_s35209" r:id="rId7" imgW="10820400" imgH="7023100" progId="Equation.3">
                        <p:embed/>
                      </p:oleObj>
                    </mc:Choice>
                    <mc:Fallback>
                      <p:oleObj r:id="rId7" imgW="10820400" imgH="7023100" progId="Equation.3">
                        <p:embed/>
                        <p:pic>
                          <p:nvPicPr>
                            <p:cNvPr id="0" name="对象 27656"/>
                            <p:cNvPicPr>
                              <a:picLocks noChangeArrowheads="1"/>
                            </p:cNvPicPr>
                            <p:nvPr/>
                          </p:nvPicPr>
                          <p:blipFill>
                            <a:blip r:embed="rId8">
                              <a:extLst>
                                <a:ext uri="{28A0092B-C50C-407E-A947-70E740481C1C}">
                                  <a14:useLocalDpi xmlns:a14="http://schemas.microsoft.com/office/drawing/2010/main" val="0"/>
                                </a:ext>
                              </a:extLst>
                            </a:blip>
                            <a:srcRect/>
                            <a:stretch>
                              <a:fillRect/>
                            </a:stretch>
                          </p:blipFill>
                          <p:spPr bwMode="auto">
                            <a:xfrm>
                              <a:off x="207" y="1464"/>
                              <a:ext cx="239" cy="171"/>
                            </a:xfrm>
                            <a:prstGeom prst="rect">
                              <a:avLst/>
                            </a:prstGeom>
                            <a:noFill/>
                            <a:ln>
                              <a:noFill/>
                            </a:ln>
                            <a:extLst>
                              <a:ext uri="{909E8E84-426E-40DD-AFC4-6F175D3DCCD1}">
                                <a14:hiddenFill xmlns:a14="http://schemas.microsoft.com/office/drawing/2010/main">
                                  <a:solidFill>
                                    <a:srgbClr val="FFFFFF"/>
                                  </a:solidFill>
                                </a14:hiddenFill>
                              </a:ext>
                              <a:ext uri="{91240B29-F687-4F45-9708-019B960494DF}">
                                <a14:hiddenLine xmlns:a14="http://schemas.microsoft.com/office/drawing/2010/main" w="38100">
                                  <a:solidFill>
                                    <a:srgbClr val="000000"/>
                                  </a:solidFill>
                                  <a:miter lim="800000"/>
                                  <a:headEnd/>
                                  <a:tailEnd/>
                                </a14:hiddenLine>
                              </a:ext>
                            </a:extLst>
                          </p:spPr>
                        </p:pic>
                      </p:oleObj>
                    </mc:Fallback>
                  </mc:AlternateContent>
                </a:graphicData>
              </a:graphic>
            </p:graphicFrame>
            <p:graphicFrame>
              <p:nvGraphicFramePr>
                <p:cNvPr id="34948" name="对象 27657">
                  <a:extLst>
                    <a:ext uri="{FF2B5EF4-FFF2-40B4-BE49-F238E27FC236}">
                      <a16:creationId xmlns:a16="http://schemas.microsoft.com/office/drawing/2014/main" id="{A6D0E8D1-0EEE-DE4B-B425-D61E8F9C8419}"/>
                    </a:ext>
                  </a:extLst>
                </p:cNvPr>
                <p:cNvGraphicFramePr>
                  <a:graphicFrameLocks/>
                </p:cNvGraphicFramePr>
                <p:nvPr/>
              </p:nvGraphicFramePr>
              <p:xfrm>
                <a:off x="195" y="144"/>
                <a:ext cx="239" cy="171"/>
              </p:xfrm>
              <a:graphic>
                <a:graphicData uri="http://schemas.openxmlformats.org/presentationml/2006/ole">
                  <mc:AlternateContent xmlns:mc="http://schemas.openxmlformats.org/markup-compatibility/2006">
                    <mc:Choice xmlns:v="urn:schemas-microsoft-com:vml" Requires="v">
                      <p:oleObj spid="_x0000_s35210" r:id="rId9" imgW="10820400" imgH="7023100" progId="Equation.3">
                        <p:embed/>
                      </p:oleObj>
                    </mc:Choice>
                    <mc:Fallback>
                      <p:oleObj r:id="rId9" imgW="10820400" imgH="7023100" progId="Equation.3">
                        <p:embed/>
                        <p:pic>
                          <p:nvPicPr>
                            <p:cNvPr id="0" name="对象 27657"/>
                            <p:cNvPicPr>
                              <a:picLocks noChangeArrowheads="1"/>
                            </p:cNvPicPr>
                            <p:nvPr/>
                          </p:nvPicPr>
                          <p:blipFill>
                            <a:blip r:embed="rId10">
                              <a:extLst>
                                <a:ext uri="{28A0092B-C50C-407E-A947-70E740481C1C}">
                                  <a14:useLocalDpi xmlns:a14="http://schemas.microsoft.com/office/drawing/2010/main" val="0"/>
                                </a:ext>
                              </a:extLst>
                            </a:blip>
                            <a:srcRect/>
                            <a:stretch>
                              <a:fillRect/>
                            </a:stretch>
                          </p:blipFill>
                          <p:spPr bwMode="auto">
                            <a:xfrm>
                              <a:off x="195" y="144"/>
                              <a:ext cx="239" cy="171"/>
                            </a:xfrm>
                            <a:prstGeom prst="rect">
                              <a:avLst/>
                            </a:prstGeom>
                            <a:noFill/>
                            <a:ln>
                              <a:noFill/>
                            </a:ln>
                            <a:extLst>
                              <a:ext uri="{909E8E84-426E-40DD-AFC4-6F175D3DCCD1}">
                                <a14:hiddenFill xmlns:a14="http://schemas.microsoft.com/office/drawing/2010/main">
                                  <a:solidFill>
                                    <a:srgbClr val="FFFFFF"/>
                                  </a:solidFill>
                                </a14:hiddenFill>
                              </a:ext>
                              <a:ext uri="{91240B29-F687-4F45-9708-019B960494DF}">
                                <a14:hiddenLine xmlns:a14="http://schemas.microsoft.com/office/drawing/2010/main" w="38100">
                                  <a:solidFill>
                                    <a:srgbClr val="000000"/>
                                  </a:solidFill>
                                  <a:miter lim="800000"/>
                                  <a:headEnd/>
                                  <a:tailEnd/>
                                </a14:hiddenLine>
                              </a:ext>
                            </a:extLst>
                          </p:spPr>
                        </p:pic>
                      </p:oleObj>
                    </mc:Fallback>
                  </mc:AlternateContent>
                </a:graphicData>
              </a:graphic>
            </p:graphicFrame>
            <p:graphicFrame>
              <p:nvGraphicFramePr>
                <p:cNvPr id="34949" name="对象 27697">
                  <a:extLst>
                    <a:ext uri="{FF2B5EF4-FFF2-40B4-BE49-F238E27FC236}">
                      <a16:creationId xmlns:a16="http://schemas.microsoft.com/office/drawing/2014/main" id="{47988B92-4B09-6345-B9C1-F02731D8C9BD}"/>
                    </a:ext>
                  </a:extLst>
                </p:cNvPr>
                <p:cNvGraphicFramePr>
                  <a:graphicFrameLocks/>
                </p:cNvGraphicFramePr>
                <p:nvPr/>
              </p:nvGraphicFramePr>
              <p:xfrm>
                <a:off x="207" y="2003"/>
                <a:ext cx="195" cy="202"/>
              </p:xfrm>
              <a:graphic>
                <a:graphicData uri="http://schemas.openxmlformats.org/presentationml/2006/ole">
                  <mc:AlternateContent xmlns:mc="http://schemas.openxmlformats.org/markup-compatibility/2006">
                    <mc:Choice xmlns:v="urn:schemas-microsoft-com:vml" Requires="v">
                      <p:oleObj spid="_x0000_s35211" r:id="rId11" imgW="9944100" imgH="7023100" progId="Equation.3">
                        <p:embed/>
                      </p:oleObj>
                    </mc:Choice>
                    <mc:Fallback>
                      <p:oleObj r:id="rId11" imgW="9944100" imgH="7023100" progId="Equation.3">
                        <p:embed/>
                        <p:pic>
                          <p:nvPicPr>
                            <p:cNvPr id="0" name="对象 27697"/>
                            <p:cNvPicPr>
                              <a:picLocks noChangeArrowheads="1"/>
                            </p:cNvPicPr>
                            <p:nvPr/>
                          </p:nvPicPr>
                          <p:blipFill>
                            <a:blip r:embed="rId12">
                              <a:extLst>
                                <a:ext uri="{28A0092B-C50C-407E-A947-70E740481C1C}">
                                  <a14:useLocalDpi xmlns:a14="http://schemas.microsoft.com/office/drawing/2010/main" val="0"/>
                                </a:ext>
                              </a:extLst>
                            </a:blip>
                            <a:srcRect/>
                            <a:stretch>
                              <a:fillRect/>
                            </a:stretch>
                          </p:blipFill>
                          <p:spPr bwMode="auto">
                            <a:xfrm>
                              <a:off x="207" y="2003"/>
                              <a:ext cx="195" cy="202"/>
                            </a:xfrm>
                            <a:prstGeom prst="rect">
                              <a:avLst/>
                            </a:prstGeom>
                            <a:noFill/>
                            <a:ln>
                              <a:noFill/>
                            </a:ln>
                            <a:extLst>
                              <a:ext uri="{909E8E84-426E-40DD-AFC4-6F175D3DCCD1}">
                                <a14:hiddenFill xmlns:a14="http://schemas.microsoft.com/office/drawing/2010/main">
                                  <a:solidFill>
                                    <a:srgbClr val="FFFFFF"/>
                                  </a:solidFill>
                                </a14:hiddenFill>
                              </a:ext>
                              <a:ext uri="{91240B29-F687-4F45-9708-019B960494DF}">
                                <a14:hiddenLine xmlns:a14="http://schemas.microsoft.com/office/drawing/2010/main" w="38100">
                                  <a:solidFill>
                                    <a:srgbClr val="000000"/>
                                  </a:solidFill>
                                  <a:miter lim="800000"/>
                                  <a:headEnd/>
                                  <a:tailEnd/>
                                </a14:hiddenLine>
                              </a:ext>
                            </a:extLst>
                          </p:spPr>
                        </p:pic>
                      </p:oleObj>
                    </mc:Fallback>
                  </mc:AlternateContent>
                </a:graphicData>
              </a:graphic>
            </p:graphicFrame>
            <p:graphicFrame>
              <p:nvGraphicFramePr>
                <p:cNvPr id="34950" name="对象 27698">
                  <a:extLst>
                    <a:ext uri="{FF2B5EF4-FFF2-40B4-BE49-F238E27FC236}">
                      <a16:creationId xmlns:a16="http://schemas.microsoft.com/office/drawing/2014/main" id="{FF1CDD78-EF8A-B347-A1B1-FF040C8C3EE7}"/>
                    </a:ext>
                  </a:extLst>
                </p:cNvPr>
                <p:cNvGraphicFramePr>
                  <a:graphicFrameLocks/>
                </p:cNvGraphicFramePr>
                <p:nvPr/>
              </p:nvGraphicFramePr>
              <p:xfrm>
                <a:off x="204" y="2907"/>
                <a:ext cx="227" cy="213"/>
              </p:xfrm>
              <a:graphic>
                <a:graphicData uri="http://schemas.openxmlformats.org/presentationml/2006/ole">
                  <mc:AlternateContent xmlns:mc="http://schemas.openxmlformats.org/markup-compatibility/2006">
                    <mc:Choice xmlns:v="urn:schemas-microsoft-com:vml" Requires="v">
                      <p:oleObj spid="_x0000_s35212" r:id="rId13" imgW="10528300" imgH="7023100" progId="Equation.3">
                        <p:embed/>
                      </p:oleObj>
                    </mc:Choice>
                    <mc:Fallback>
                      <p:oleObj r:id="rId13" imgW="10528300" imgH="7023100" progId="Equation.3">
                        <p:embed/>
                        <p:pic>
                          <p:nvPicPr>
                            <p:cNvPr id="0" name="对象 27698"/>
                            <p:cNvPicPr>
                              <a:picLocks noChangeArrowheads="1"/>
                            </p:cNvPicPr>
                            <p:nvPr/>
                          </p:nvPicPr>
                          <p:blipFill>
                            <a:blip r:embed="rId14">
                              <a:extLst>
                                <a:ext uri="{28A0092B-C50C-407E-A947-70E740481C1C}">
                                  <a14:useLocalDpi xmlns:a14="http://schemas.microsoft.com/office/drawing/2010/main" val="0"/>
                                </a:ext>
                              </a:extLst>
                            </a:blip>
                            <a:srcRect/>
                            <a:stretch>
                              <a:fillRect/>
                            </a:stretch>
                          </p:blipFill>
                          <p:spPr bwMode="auto">
                            <a:xfrm>
                              <a:off x="204" y="2907"/>
                              <a:ext cx="227" cy="213"/>
                            </a:xfrm>
                            <a:prstGeom prst="rect">
                              <a:avLst/>
                            </a:prstGeom>
                            <a:noFill/>
                            <a:ln>
                              <a:noFill/>
                            </a:ln>
                            <a:extLst>
                              <a:ext uri="{909E8E84-426E-40DD-AFC4-6F175D3DCCD1}">
                                <a14:hiddenFill xmlns:a14="http://schemas.microsoft.com/office/drawing/2010/main">
                                  <a:solidFill>
                                    <a:srgbClr val="FFFFFF"/>
                                  </a:solidFill>
                                </a14:hiddenFill>
                              </a:ext>
                              <a:ext uri="{91240B29-F687-4F45-9708-019B960494DF}">
                                <a14:hiddenLine xmlns:a14="http://schemas.microsoft.com/office/drawing/2010/main" w="38100">
                                  <a:solidFill>
                                    <a:srgbClr val="000000"/>
                                  </a:solidFill>
                                  <a:miter lim="800000"/>
                                  <a:headEnd/>
                                  <a:tailEnd/>
                                </a14:hiddenLine>
                              </a:ext>
                            </a:extLst>
                          </p:spPr>
                        </p:pic>
                      </p:oleObj>
                    </mc:Fallback>
                  </mc:AlternateContent>
                </a:graphicData>
              </a:graphic>
            </p:graphicFrame>
            <p:graphicFrame>
              <p:nvGraphicFramePr>
                <p:cNvPr id="34951" name="对象 27699">
                  <a:extLst>
                    <a:ext uri="{FF2B5EF4-FFF2-40B4-BE49-F238E27FC236}">
                      <a16:creationId xmlns:a16="http://schemas.microsoft.com/office/drawing/2014/main" id="{61860A76-43D4-D547-A3A9-7F46944298E0}"/>
                    </a:ext>
                  </a:extLst>
                </p:cNvPr>
                <p:cNvGraphicFramePr>
                  <a:graphicFrameLocks/>
                </p:cNvGraphicFramePr>
                <p:nvPr/>
              </p:nvGraphicFramePr>
              <p:xfrm>
                <a:off x="193" y="2402"/>
                <a:ext cx="243" cy="170"/>
              </p:xfrm>
              <a:graphic>
                <a:graphicData uri="http://schemas.openxmlformats.org/presentationml/2006/ole">
                  <mc:AlternateContent xmlns:mc="http://schemas.openxmlformats.org/markup-compatibility/2006">
                    <mc:Choice xmlns:v="urn:schemas-microsoft-com:vml" Requires="v">
                      <p:oleObj spid="_x0000_s35213" r:id="rId15" imgW="10820400" imgH="7023100" progId="Equation.3">
                        <p:embed/>
                      </p:oleObj>
                    </mc:Choice>
                    <mc:Fallback>
                      <p:oleObj r:id="rId15" imgW="10820400" imgH="7023100" progId="Equation.3">
                        <p:embed/>
                        <p:pic>
                          <p:nvPicPr>
                            <p:cNvPr id="0" name="对象 27699"/>
                            <p:cNvPicPr>
                              <a:picLocks noChangeArrowheads="1"/>
                            </p:cNvPicPr>
                            <p:nvPr/>
                          </p:nvPicPr>
                          <p:blipFill>
                            <a:blip r:embed="rId16">
                              <a:extLst>
                                <a:ext uri="{28A0092B-C50C-407E-A947-70E740481C1C}">
                                  <a14:useLocalDpi xmlns:a14="http://schemas.microsoft.com/office/drawing/2010/main" val="0"/>
                                </a:ext>
                              </a:extLst>
                            </a:blip>
                            <a:srcRect/>
                            <a:stretch>
                              <a:fillRect/>
                            </a:stretch>
                          </p:blipFill>
                          <p:spPr bwMode="auto">
                            <a:xfrm>
                              <a:off x="193" y="2402"/>
                              <a:ext cx="243" cy="170"/>
                            </a:xfrm>
                            <a:prstGeom prst="rect">
                              <a:avLst/>
                            </a:prstGeom>
                            <a:noFill/>
                            <a:ln>
                              <a:noFill/>
                            </a:ln>
                            <a:extLst>
                              <a:ext uri="{909E8E84-426E-40DD-AFC4-6F175D3DCCD1}">
                                <a14:hiddenFill xmlns:a14="http://schemas.microsoft.com/office/drawing/2010/main">
                                  <a:solidFill>
                                    <a:srgbClr val="FFFFFF"/>
                                  </a:solidFill>
                                </a14:hiddenFill>
                              </a:ext>
                              <a:ext uri="{91240B29-F687-4F45-9708-019B960494DF}">
                                <a14:hiddenLine xmlns:a14="http://schemas.microsoft.com/office/drawing/2010/main" w="38100">
                                  <a:solidFill>
                                    <a:srgbClr val="000000"/>
                                  </a:solidFill>
                                  <a:miter lim="800000"/>
                                  <a:headEnd/>
                                  <a:tailEnd/>
                                </a14:hiddenLine>
                              </a:ext>
                            </a:extLst>
                          </p:spPr>
                        </p:pic>
                      </p:oleObj>
                    </mc:Fallback>
                  </mc:AlternateContent>
                </a:graphicData>
              </a:graphic>
            </p:graphicFrame>
            <p:graphicFrame>
              <p:nvGraphicFramePr>
                <p:cNvPr id="34952" name="对象 27700">
                  <a:extLst>
                    <a:ext uri="{FF2B5EF4-FFF2-40B4-BE49-F238E27FC236}">
                      <a16:creationId xmlns:a16="http://schemas.microsoft.com/office/drawing/2014/main" id="{FECC9CAB-7D11-5E4A-BBC8-27F1EF9D1660}"/>
                    </a:ext>
                  </a:extLst>
                </p:cNvPr>
                <p:cNvGraphicFramePr>
                  <a:graphicFrameLocks/>
                </p:cNvGraphicFramePr>
                <p:nvPr/>
              </p:nvGraphicFramePr>
              <p:xfrm>
                <a:off x="194" y="3312"/>
                <a:ext cx="237" cy="166"/>
              </p:xfrm>
              <a:graphic>
                <a:graphicData uri="http://schemas.openxmlformats.org/presentationml/2006/ole">
                  <mc:AlternateContent xmlns:mc="http://schemas.openxmlformats.org/markup-compatibility/2006">
                    <mc:Choice xmlns:v="urn:schemas-microsoft-com:vml" Requires="v">
                      <p:oleObj spid="_x0000_s35214" r:id="rId17" imgW="11112500" imgH="7023100" progId="Equation.3">
                        <p:embed/>
                      </p:oleObj>
                    </mc:Choice>
                    <mc:Fallback>
                      <p:oleObj r:id="rId17" imgW="11112500" imgH="7023100" progId="Equation.3">
                        <p:embed/>
                        <p:pic>
                          <p:nvPicPr>
                            <p:cNvPr id="0" name="对象 27700"/>
                            <p:cNvPicPr>
                              <a:picLocks noChangeArrowheads="1"/>
                            </p:cNvPicPr>
                            <p:nvPr/>
                          </p:nvPicPr>
                          <p:blipFill>
                            <a:blip r:embed="rId18">
                              <a:extLst>
                                <a:ext uri="{28A0092B-C50C-407E-A947-70E740481C1C}">
                                  <a14:useLocalDpi xmlns:a14="http://schemas.microsoft.com/office/drawing/2010/main" val="0"/>
                                </a:ext>
                              </a:extLst>
                            </a:blip>
                            <a:srcRect/>
                            <a:stretch>
                              <a:fillRect/>
                            </a:stretch>
                          </p:blipFill>
                          <p:spPr bwMode="auto">
                            <a:xfrm>
                              <a:off x="194" y="3312"/>
                              <a:ext cx="237" cy="166"/>
                            </a:xfrm>
                            <a:prstGeom prst="rect">
                              <a:avLst/>
                            </a:prstGeom>
                            <a:noFill/>
                            <a:ln>
                              <a:noFill/>
                            </a:ln>
                            <a:extLst>
                              <a:ext uri="{909E8E84-426E-40DD-AFC4-6F175D3DCCD1}">
                                <a14:hiddenFill xmlns:a14="http://schemas.microsoft.com/office/drawing/2010/main">
                                  <a:solidFill>
                                    <a:srgbClr val="FFFFFF"/>
                                  </a:solidFill>
                                </a14:hiddenFill>
                              </a:ext>
                              <a:ext uri="{91240B29-F687-4F45-9708-019B960494DF}">
                                <a14:hiddenLine xmlns:a14="http://schemas.microsoft.com/office/drawing/2010/main" w="38100">
                                  <a:solidFill>
                                    <a:srgbClr val="000000"/>
                                  </a:solidFill>
                                  <a:miter lim="800000"/>
                                  <a:headEnd/>
                                  <a:tailEnd/>
                                </a14:hiddenLine>
                              </a:ext>
                            </a:extLst>
                          </p:spPr>
                        </p:pic>
                      </p:oleObj>
                    </mc:Fallback>
                  </mc:AlternateContent>
                </a:graphicData>
              </a:graphic>
            </p:graphicFrame>
          </p:grpSp>
          <p:grpSp>
            <p:nvGrpSpPr>
              <p:cNvPr id="34904" name="组合 27812">
                <a:extLst>
                  <a:ext uri="{FF2B5EF4-FFF2-40B4-BE49-F238E27FC236}">
                    <a16:creationId xmlns:a16="http://schemas.microsoft.com/office/drawing/2014/main" id="{A32E4235-13B0-2649-BC07-79F78C950699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1292" y="300"/>
                <a:ext cx="218" cy="2960"/>
                <a:chOff x="593" y="321"/>
                <a:chExt cx="218" cy="2960"/>
              </a:xfrm>
            </p:grpSpPr>
            <p:graphicFrame>
              <p:nvGraphicFramePr>
                <p:cNvPr id="34941" name="对象 27662">
                  <a:extLst>
                    <a:ext uri="{FF2B5EF4-FFF2-40B4-BE49-F238E27FC236}">
                      <a16:creationId xmlns:a16="http://schemas.microsoft.com/office/drawing/2014/main" id="{ED8DF543-E690-5243-8E3A-410C7EC9A062}"/>
                    </a:ext>
                  </a:extLst>
                </p:cNvPr>
                <p:cNvGraphicFramePr>
                  <a:graphicFrameLocks/>
                </p:cNvGraphicFramePr>
                <p:nvPr/>
              </p:nvGraphicFramePr>
              <p:xfrm>
                <a:off x="605" y="321"/>
                <a:ext cx="199" cy="192"/>
              </p:xfrm>
              <a:graphic>
                <a:graphicData uri="http://schemas.openxmlformats.org/presentationml/2006/ole">
                  <mc:AlternateContent xmlns:mc="http://schemas.openxmlformats.org/markup-compatibility/2006">
                    <mc:Choice xmlns:v="urn:schemas-microsoft-com:vml" Requires="v">
                      <p:oleObj spid="_x0000_s35215" r:id="rId19" imgW="8191500" imgH="8483600" progId="Equation.3">
                        <p:embed/>
                      </p:oleObj>
                    </mc:Choice>
                    <mc:Fallback>
                      <p:oleObj r:id="rId19" imgW="8191500" imgH="8483600" progId="Equation.3">
                        <p:embed/>
                        <p:pic>
                          <p:nvPicPr>
                            <p:cNvPr id="0" name="对象 27662"/>
                            <p:cNvPicPr>
                              <a:picLocks noChangeArrowheads="1"/>
                            </p:cNvPicPr>
                            <p:nvPr/>
                          </p:nvPicPr>
                          <p:blipFill>
                            <a:blip r:embed="rId20">
                              <a:extLst>
                                <a:ext uri="{28A0092B-C50C-407E-A947-70E740481C1C}">
                                  <a14:useLocalDpi xmlns:a14="http://schemas.microsoft.com/office/drawing/2010/main" val="0"/>
                                </a:ext>
                              </a:extLst>
                            </a:blip>
                            <a:srcRect/>
                            <a:stretch>
                              <a:fillRect/>
                            </a:stretch>
                          </p:blipFill>
                          <p:spPr bwMode="auto">
                            <a:xfrm>
                              <a:off x="605" y="321"/>
                              <a:ext cx="199" cy="192"/>
                            </a:xfrm>
                            <a:prstGeom prst="rect">
                              <a:avLst/>
                            </a:prstGeom>
                            <a:noFill/>
                            <a:ln>
                              <a:noFill/>
                            </a:ln>
                            <a:extLst>
                              <a:ext uri="{909E8E84-426E-40DD-AFC4-6F175D3DCCD1}">
                                <a14:hiddenFill xmlns:a14="http://schemas.microsoft.com/office/drawing/2010/main">
                                  <a:solidFill>
                                    <a:srgbClr val="FFFFFF"/>
                                  </a:solidFill>
                                </a14:hiddenFill>
                              </a:ext>
                              <a:ext uri="{91240B29-F687-4F45-9708-019B960494DF}">
                                <a14:hiddenLine xmlns:a14="http://schemas.microsoft.com/office/drawing/2010/main" w="38100">
                                  <a:solidFill>
                                    <a:srgbClr val="000000"/>
                                  </a:solidFill>
                                  <a:miter lim="800000"/>
                                  <a:headEnd/>
                                  <a:tailEnd/>
                                </a14:hiddenLine>
                              </a:ext>
                            </a:extLst>
                          </p:spPr>
                        </p:pic>
                      </p:oleObj>
                    </mc:Fallback>
                  </mc:AlternateContent>
                </a:graphicData>
              </a:graphic>
            </p:graphicFrame>
            <p:graphicFrame>
              <p:nvGraphicFramePr>
                <p:cNvPr id="34942" name="对象 27673">
                  <a:extLst>
                    <a:ext uri="{FF2B5EF4-FFF2-40B4-BE49-F238E27FC236}">
                      <a16:creationId xmlns:a16="http://schemas.microsoft.com/office/drawing/2014/main" id="{4997F229-E019-6F4E-A5F1-15FF855F0A49}"/>
                    </a:ext>
                  </a:extLst>
                </p:cNvPr>
                <p:cNvGraphicFramePr>
                  <a:graphicFrameLocks/>
                </p:cNvGraphicFramePr>
                <p:nvPr/>
              </p:nvGraphicFramePr>
              <p:xfrm>
                <a:off x="605" y="1244"/>
                <a:ext cx="199" cy="192"/>
              </p:xfrm>
              <a:graphic>
                <a:graphicData uri="http://schemas.openxmlformats.org/presentationml/2006/ole">
                  <mc:AlternateContent xmlns:mc="http://schemas.openxmlformats.org/markup-compatibility/2006">
                    <mc:Choice xmlns:v="urn:schemas-microsoft-com:vml" Requires="v">
                      <p:oleObj spid="_x0000_s35216" r:id="rId21" imgW="8191500" imgH="8483600" progId="Equation.3">
                        <p:embed/>
                      </p:oleObj>
                    </mc:Choice>
                    <mc:Fallback>
                      <p:oleObj r:id="rId21" imgW="8191500" imgH="8483600" progId="Equation.3">
                        <p:embed/>
                        <p:pic>
                          <p:nvPicPr>
                            <p:cNvPr id="0" name="对象 27673"/>
                            <p:cNvPicPr>
                              <a:picLocks noChangeArrowheads="1"/>
                            </p:cNvPicPr>
                            <p:nvPr/>
                          </p:nvPicPr>
                          <p:blipFill>
                            <a:blip r:embed="rId20">
                              <a:extLst>
                                <a:ext uri="{28A0092B-C50C-407E-A947-70E740481C1C}">
                                  <a14:useLocalDpi xmlns:a14="http://schemas.microsoft.com/office/drawing/2010/main" val="0"/>
                                </a:ext>
                              </a:extLst>
                            </a:blip>
                            <a:srcRect/>
                            <a:stretch>
                              <a:fillRect/>
                            </a:stretch>
                          </p:blipFill>
                          <p:spPr bwMode="auto">
                            <a:xfrm>
                              <a:off x="605" y="1244"/>
                              <a:ext cx="199" cy="192"/>
                            </a:xfrm>
                            <a:prstGeom prst="rect">
                              <a:avLst/>
                            </a:prstGeom>
                            <a:noFill/>
                            <a:ln>
                              <a:noFill/>
                            </a:ln>
                            <a:extLst>
                              <a:ext uri="{909E8E84-426E-40DD-AFC4-6F175D3DCCD1}">
                                <a14:hiddenFill xmlns:a14="http://schemas.microsoft.com/office/drawing/2010/main">
                                  <a:solidFill>
                                    <a:srgbClr val="FFFFFF"/>
                                  </a:solidFill>
                                </a14:hiddenFill>
                              </a:ext>
                              <a:ext uri="{91240B29-F687-4F45-9708-019B960494DF}">
                                <a14:hiddenLine xmlns:a14="http://schemas.microsoft.com/office/drawing/2010/main" w="38100">
                                  <a:solidFill>
                                    <a:srgbClr val="000000"/>
                                  </a:solidFill>
                                  <a:miter lim="800000"/>
                                  <a:headEnd/>
                                  <a:tailEnd/>
                                </a14:hiddenLine>
                              </a:ext>
                            </a:extLst>
                          </p:spPr>
                        </p:pic>
                      </p:oleObj>
                    </mc:Fallback>
                  </mc:AlternateContent>
                </a:graphicData>
              </a:graphic>
            </p:graphicFrame>
            <p:graphicFrame>
              <p:nvGraphicFramePr>
                <p:cNvPr id="34943" name="对象 27705">
                  <a:extLst>
                    <a:ext uri="{FF2B5EF4-FFF2-40B4-BE49-F238E27FC236}">
                      <a16:creationId xmlns:a16="http://schemas.microsoft.com/office/drawing/2014/main" id="{CC1D00C0-DE96-C74B-AA2B-1664A223441E}"/>
                    </a:ext>
                  </a:extLst>
                </p:cNvPr>
                <p:cNvGraphicFramePr>
                  <a:graphicFrameLocks/>
                </p:cNvGraphicFramePr>
                <p:nvPr/>
              </p:nvGraphicFramePr>
              <p:xfrm>
                <a:off x="612" y="2205"/>
                <a:ext cx="199" cy="192"/>
              </p:xfrm>
              <a:graphic>
                <a:graphicData uri="http://schemas.openxmlformats.org/presentationml/2006/ole">
                  <mc:AlternateContent xmlns:mc="http://schemas.openxmlformats.org/markup-compatibility/2006">
                    <mc:Choice xmlns:v="urn:schemas-microsoft-com:vml" Requires="v">
                      <p:oleObj spid="_x0000_s35217" r:id="rId22" imgW="8191500" imgH="8483600" progId="Equation.3">
                        <p:embed/>
                      </p:oleObj>
                    </mc:Choice>
                    <mc:Fallback>
                      <p:oleObj r:id="rId22" imgW="8191500" imgH="8483600" progId="Equation.3">
                        <p:embed/>
                        <p:pic>
                          <p:nvPicPr>
                            <p:cNvPr id="0" name="对象 27705"/>
                            <p:cNvPicPr>
                              <a:picLocks noChangeArrowheads="1"/>
                            </p:cNvPicPr>
                            <p:nvPr/>
                          </p:nvPicPr>
                          <p:blipFill>
                            <a:blip r:embed="rId23">
                              <a:extLst>
                                <a:ext uri="{28A0092B-C50C-407E-A947-70E740481C1C}">
                                  <a14:useLocalDpi xmlns:a14="http://schemas.microsoft.com/office/drawing/2010/main" val="0"/>
                                </a:ext>
                              </a:extLst>
                            </a:blip>
                            <a:srcRect/>
                            <a:stretch>
                              <a:fillRect/>
                            </a:stretch>
                          </p:blipFill>
                          <p:spPr bwMode="auto">
                            <a:xfrm>
                              <a:off x="612" y="2205"/>
                              <a:ext cx="199" cy="192"/>
                            </a:xfrm>
                            <a:prstGeom prst="rect">
                              <a:avLst/>
                            </a:prstGeom>
                            <a:noFill/>
                            <a:ln>
                              <a:noFill/>
                            </a:ln>
                            <a:extLst>
                              <a:ext uri="{909E8E84-426E-40DD-AFC4-6F175D3DCCD1}">
                                <a14:hiddenFill xmlns:a14="http://schemas.microsoft.com/office/drawing/2010/main">
                                  <a:solidFill>
                                    <a:srgbClr val="FFFFFF"/>
                                  </a:solidFill>
                                </a14:hiddenFill>
                              </a:ext>
                              <a:ext uri="{91240B29-F687-4F45-9708-019B960494DF}">
                                <a14:hiddenLine xmlns:a14="http://schemas.microsoft.com/office/drawing/2010/main" w="38100">
                                  <a:solidFill>
                                    <a:srgbClr val="000000"/>
                                  </a:solidFill>
                                  <a:miter lim="800000"/>
                                  <a:headEnd/>
                                  <a:tailEnd/>
                                </a14:hiddenLine>
                              </a:ext>
                            </a:extLst>
                          </p:spPr>
                        </p:pic>
                      </p:oleObj>
                    </mc:Fallback>
                  </mc:AlternateContent>
                </a:graphicData>
              </a:graphic>
            </p:graphicFrame>
            <p:graphicFrame>
              <p:nvGraphicFramePr>
                <p:cNvPr id="34944" name="对象 27716">
                  <a:extLst>
                    <a:ext uri="{FF2B5EF4-FFF2-40B4-BE49-F238E27FC236}">
                      <a16:creationId xmlns:a16="http://schemas.microsoft.com/office/drawing/2014/main" id="{B05641CC-AF36-D94E-AB76-D7596ABDD060}"/>
                    </a:ext>
                  </a:extLst>
                </p:cNvPr>
                <p:cNvGraphicFramePr>
                  <a:graphicFrameLocks/>
                </p:cNvGraphicFramePr>
                <p:nvPr/>
              </p:nvGraphicFramePr>
              <p:xfrm>
                <a:off x="593" y="3090"/>
                <a:ext cx="199" cy="191"/>
              </p:xfrm>
              <a:graphic>
                <a:graphicData uri="http://schemas.openxmlformats.org/presentationml/2006/ole">
                  <mc:AlternateContent xmlns:mc="http://schemas.openxmlformats.org/markup-compatibility/2006">
                    <mc:Choice xmlns:v="urn:schemas-microsoft-com:vml" Requires="v">
                      <p:oleObj spid="_x0000_s35218" r:id="rId24" imgW="8191500" imgH="8483600" progId="Equation.3">
                        <p:embed/>
                      </p:oleObj>
                    </mc:Choice>
                    <mc:Fallback>
                      <p:oleObj r:id="rId24" imgW="8191500" imgH="8483600" progId="Equation.3">
                        <p:embed/>
                        <p:pic>
                          <p:nvPicPr>
                            <p:cNvPr id="0" name="对象 27716"/>
                            <p:cNvPicPr>
                              <a:picLocks noChangeArrowheads="1"/>
                            </p:cNvPicPr>
                            <p:nvPr/>
                          </p:nvPicPr>
                          <p:blipFill>
                            <a:blip r:embed="rId23">
                              <a:extLst>
                                <a:ext uri="{28A0092B-C50C-407E-A947-70E740481C1C}">
                                  <a14:useLocalDpi xmlns:a14="http://schemas.microsoft.com/office/drawing/2010/main" val="0"/>
                                </a:ext>
                              </a:extLst>
                            </a:blip>
                            <a:srcRect/>
                            <a:stretch>
                              <a:fillRect/>
                            </a:stretch>
                          </p:blipFill>
                          <p:spPr bwMode="auto">
                            <a:xfrm>
                              <a:off x="593" y="3090"/>
                              <a:ext cx="199" cy="191"/>
                            </a:xfrm>
                            <a:prstGeom prst="rect">
                              <a:avLst/>
                            </a:prstGeom>
                            <a:noFill/>
                            <a:ln>
                              <a:noFill/>
                            </a:ln>
                            <a:extLst>
                              <a:ext uri="{909E8E84-426E-40DD-AFC4-6F175D3DCCD1}">
                                <a14:hiddenFill xmlns:a14="http://schemas.microsoft.com/office/drawing/2010/main">
                                  <a:solidFill>
                                    <a:srgbClr val="FFFFFF"/>
                                  </a:solidFill>
                                </a14:hiddenFill>
                              </a:ext>
                              <a:ext uri="{91240B29-F687-4F45-9708-019B960494DF}">
                                <a14:hiddenLine xmlns:a14="http://schemas.microsoft.com/office/drawing/2010/main" w="38100">
                                  <a:solidFill>
                                    <a:srgbClr val="000000"/>
                                  </a:solidFill>
                                  <a:miter lim="800000"/>
                                  <a:headEnd/>
                                  <a:tailEnd/>
                                </a14:hiddenLine>
                              </a:ext>
                            </a:extLst>
                          </p:spPr>
                        </p:pic>
                      </p:oleObj>
                    </mc:Fallback>
                  </mc:AlternateContent>
                </a:graphicData>
              </a:graphic>
            </p:graphicFrame>
          </p:grpSp>
          <p:grpSp>
            <p:nvGrpSpPr>
              <p:cNvPr id="34905" name="组合 27817">
                <a:extLst>
                  <a:ext uri="{FF2B5EF4-FFF2-40B4-BE49-F238E27FC236}">
                    <a16:creationId xmlns:a16="http://schemas.microsoft.com/office/drawing/2014/main" id="{80AC1BF3-5C51-AB4E-B6EE-4794BA63EAD3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1383" y="214"/>
                <a:ext cx="489" cy="3171"/>
                <a:chOff x="557" y="204"/>
                <a:chExt cx="898" cy="3171"/>
              </a:xfrm>
            </p:grpSpPr>
            <p:sp>
              <p:nvSpPr>
                <p:cNvPr id="34933" name="直接连接符 27660">
                  <a:extLst>
                    <a:ext uri="{FF2B5EF4-FFF2-40B4-BE49-F238E27FC236}">
                      <a16:creationId xmlns:a16="http://schemas.microsoft.com/office/drawing/2014/main" id="{8A694784-E0D1-DB4E-BC3D-B06C16455BC0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581" y="204"/>
                  <a:ext cx="874" cy="381"/>
                </a:xfrm>
                <a:prstGeom prst="line">
                  <a:avLst/>
                </a:prstGeom>
                <a:noFill/>
                <a:ln w="9525">
                  <a:solidFill>
                    <a:srgbClr val="000000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zh-CN" altLang="en-US"/>
                </a:p>
              </p:txBody>
            </p:sp>
            <p:sp>
              <p:nvSpPr>
                <p:cNvPr id="34934" name="直接连接符 27661">
                  <a:extLst>
                    <a:ext uri="{FF2B5EF4-FFF2-40B4-BE49-F238E27FC236}">
                      <a16:creationId xmlns:a16="http://schemas.microsoft.com/office/drawing/2014/main" id="{37D02E2E-5F91-1B48-BA0F-F387B550DCC6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 flipV="1">
                  <a:off x="581" y="226"/>
                  <a:ext cx="874" cy="381"/>
                </a:xfrm>
                <a:prstGeom prst="line">
                  <a:avLst/>
                </a:prstGeom>
                <a:noFill/>
                <a:ln w="9525">
                  <a:solidFill>
                    <a:srgbClr val="000000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zh-CN" altLang="en-US"/>
                </a:p>
              </p:txBody>
            </p:sp>
            <p:sp>
              <p:nvSpPr>
                <p:cNvPr id="34935" name="直接连接符 27671">
                  <a:extLst>
                    <a:ext uri="{FF2B5EF4-FFF2-40B4-BE49-F238E27FC236}">
                      <a16:creationId xmlns:a16="http://schemas.microsoft.com/office/drawing/2014/main" id="{8065DA3A-8090-CD45-8BFB-E8900D0F70A3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581" y="1127"/>
                  <a:ext cx="874" cy="381"/>
                </a:xfrm>
                <a:prstGeom prst="line">
                  <a:avLst/>
                </a:prstGeom>
                <a:noFill/>
                <a:ln w="9525">
                  <a:solidFill>
                    <a:srgbClr val="000000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zh-CN" altLang="en-US"/>
                </a:p>
              </p:txBody>
            </p:sp>
            <p:sp>
              <p:nvSpPr>
                <p:cNvPr id="34936" name="直接连接符 27672">
                  <a:extLst>
                    <a:ext uri="{FF2B5EF4-FFF2-40B4-BE49-F238E27FC236}">
                      <a16:creationId xmlns:a16="http://schemas.microsoft.com/office/drawing/2014/main" id="{CB5F00D2-442B-7C4F-A73C-1EA3DC82E99D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 flipV="1">
                  <a:off x="581" y="1149"/>
                  <a:ext cx="874" cy="381"/>
                </a:xfrm>
                <a:prstGeom prst="line">
                  <a:avLst/>
                </a:prstGeom>
                <a:noFill/>
                <a:ln w="9525">
                  <a:solidFill>
                    <a:srgbClr val="000000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zh-CN" altLang="en-US"/>
                </a:p>
              </p:txBody>
            </p:sp>
            <p:sp>
              <p:nvSpPr>
                <p:cNvPr id="34937" name="直接连接符 27703">
                  <a:extLst>
                    <a:ext uri="{FF2B5EF4-FFF2-40B4-BE49-F238E27FC236}">
                      <a16:creationId xmlns:a16="http://schemas.microsoft.com/office/drawing/2014/main" id="{549A9595-CAF1-0440-BE04-57E807082D07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557" y="2069"/>
                  <a:ext cx="874" cy="381"/>
                </a:xfrm>
                <a:prstGeom prst="line">
                  <a:avLst/>
                </a:prstGeom>
                <a:noFill/>
                <a:ln w="9525">
                  <a:solidFill>
                    <a:srgbClr val="000000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zh-CN" altLang="en-US"/>
                </a:p>
              </p:txBody>
            </p:sp>
            <p:sp>
              <p:nvSpPr>
                <p:cNvPr id="34938" name="直接连接符 27704">
                  <a:extLst>
                    <a:ext uri="{FF2B5EF4-FFF2-40B4-BE49-F238E27FC236}">
                      <a16:creationId xmlns:a16="http://schemas.microsoft.com/office/drawing/2014/main" id="{34AB13EF-E7D4-7247-A66C-8A82E1FF75A8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 flipV="1">
                  <a:off x="557" y="2091"/>
                  <a:ext cx="874" cy="381"/>
                </a:xfrm>
                <a:prstGeom prst="line">
                  <a:avLst/>
                </a:prstGeom>
                <a:noFill/>
                <a:ln w="9525">
                  <a:solidFill>
                    <a:srgbClr val="000000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zh-CN" altLang="en-US"/>
                </a:p>
              </p:txBody>
            </p:sp>
            <p:sp>
              <p:nvSpPr>
                <p:cNvPr id="34939" name="直接连接符 27714">
                  <a:extLst>
                    <a:ext uri="{FF2B5EF4-FFF2-40B4-BE49-F238E27FC236}">
                      <a16:creationId xmlns:a16="http://schemas.microsoft.com/office/drawing/2014/main" id="{326F5905-5B31-DC45-B781-7D73143E78B9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569" y="2973"/>
                  <a:ext cx="874" cy="380"/>
                </a:xfrm>
                <a:prstGeom prst="line">
                  <a:avLst/>
                </a:prstGeom>
                <a:noFill/>
                <a:ln w="9525">
                  <a:solidFill>
                    <a:srgbClr val="000000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zh-CN" altLang="en-US"/>
                </a:p>
              </p:txBody>
            </p:sp>
            <p:sp>
              <p:nvSpPr>
                <p:cNvPr id="34940" name="直接连接符 27715">
                  <a:extLst>
                    <a:ext uri="{FF2B5EF4-FFF2-40B4-BE49-F238E27FC236}">
                      <a16:creationId xmlns:a16="http://schemas.microsoft.com/office/drawing/2014/main" id="{907FDB4A-1A50-6D4D-A673-C49B4B5F1D39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 flipV="1">
                  <a:off x="569" y="2995"/>
                  <a:ext cx="874" cy="380"/>
                </a:xfrm>
                <a:prstGeom prst="line">
                  <a:avLst/>
                </a:prstGeom>
                <a:noFill/>
                <a:ln w="9525">
                  <a:solidFill>
                    <a:srgbClr val="000000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34906" name="组合 27814">
                <a:extLst>
                  <a:ext uri="{FF2B5EF4-FFF2-40B4-BE49-F238E27FC236}">
                    <a16:creationId xmlns:a16="http://schemas.microsoft.com/office/drawing/2014/main" id="{C26A7A04-C82F-5543-AB7B-19EE956A2C0E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1882" y="164"/>
                <a:ext cx="91" cy="3266"/>
                <a:chOff x="1443" y="192"/>
                <a:chExt cx="91" cy="3204"/>
              </a:xfrm>
            </p:grpSpPr>
            <p:sp>
              <p:nvSpPr>
                <p:cNvPr id="34925" name="椭圆 27664">
                  <a:extLst>
                    <a:ext uri="{FF2B5EF4-FFF2-40B4-BE49-F238E27FC236}">
                      <a16:creationId xmlns:a16="http://schemas.microsoft.com/office/drawing/2014/main" id="{8A8FCB22-50F6-B947-938C-9E616CE9D731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1467" y="192"/>
                  <a:ext cx="55" cy="55"/>
                </a:xfrm>
                <a:prstGeom prst="ellipse">
                  <a:avLst/>
                </a:prstGeom>
                <a:solidFill>
                  <a:srgbClr val="000000"/>
                </a:solidFill>
                <a:ln w="9525">
                  <a:solidFill>
                    <a:srgbClr val="000000"/>
                  </a:solidFill>
                  <a:round/>
                  <a:headEnd/>
                  <a:tailEnd/>
                </a:ln>
              </p:spPr>
              <p:txBody>
                <a:bodyPr/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9pPr>
                </a:lstStyle>
                <a:p>
                  <a:pPr eaLnBrk="1" hangingPunct="1">
                    <a:buFont typeface="Arial" panose="020B0604020202020204" pitchFamily="34" charset="0"/>
                    <a:buNone/>
                  </a:pPr>
                  <a:endParaRPr lang="zh-CN" altLang="en-US"/>
                </a:p>
              </p:txBody>
            </p:sp>
            <p:sp>
              <p:nvSpPr>
                <p:cNvPr id="34926" name="椭圆 27665">
                  <a:extLst>
                    <a:ext uri="{FF2B5EF4-FFF2-40B4-BE49-F238E27FC236}">
                      <a16:creationId xmlns:a16="http://schemas.microsoft.com/office/drawing/2014/main" id="{4AB25CDB-F9FB-9444-A618-6B5F47F31BA9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1479" y="573"/>
                  <a:ext cx="55" cy="55"/>
                </a:xfrm>
                <a:prstGeom prst="ellipse">
                  <a:avLst/>
                </a:prstGeom>
                <a:solidFill>
                  <a:srgbClr val="000000"/>
                </a:solidFill>
                <a:ln w="9525">
                  <a:solidFill>
                    <a:srgbClr val="000000"/>
                  </a:solidFill>
                  <a:round/>
                  <a:headEnd/>
                  <a:tailEnd/>
                </a:ln>
              </p:spPr>
              <p:txBody>
                <a:bodyPr/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9pPr>
                </a:lstStyle>
                <a:p>
                  <a:pPr eaLnBrk="1" hangingPunct="1">
                    <a:buFont typeface="Arial" panose="020B0604020202020204" pitchFamily="34" charset="0"/>
                    <a:buNone/>
                  </a:pPr>
                  <a:endParaRPr lang="zh-CN" altLang="en-US"/>
                </a:p>
              </p:txBody>
            </p:sp>
            <p:sp>
              <p:nvSpPr>
                <p:cNvPr id="34927" name="椭圆 27675">
                  <a:extLst>
                    <a:ext uri="{FF2B5EF4-FFF2-40B4-BE49-F238E27FC236}">
                      <a16:creationId xmlns:a16="http://schemas.microsoft.com/office/drawing/2014/main" id="{83A2D340-AD0D-664F-819C-077DA3FE121B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1467" y="1115"/>
                  <a:ext cx="55" cy="55"/>
                </a:xfrm>
                <a:prstGeom prst="ellipse">
                  <a:avLst/>
                </a:prstGeom>
                <a:solidFill>
                  <a:srgbClr val="000000"/>
                </a:solidFill>
                <a:ln w="9525">
                  <a:solidFill>
                    <a:srgbClr val="000000"/>
                  </a:solidFill>
                  <a:round/>
                  <a:headEnd/>
                  <a:tailEnd/>
                </a:ln>
              </p:spPr>
              <p:txBody>
                <a:bodyPr/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9pPr>
                </a:lstStyle>
                <a:p>
                  <a:pPr eaLnBrk="1" hangingPunct="1">
                    <a:buFont typeface="Arial" panose="020B0604020202020204" pitchFamily="34" charset="0"/>
                    <a:buNone/>
                  </a:pPr>
                  <a:endParaRPr lang="zh-CN" altLang="en-US"/>
                </a:p>
              </p:txBody>
            </p:sp>
            <p:sp>
              <p:nvSpPr>
                <p:cNvPr id="34928" name="椭圆 27676">
                  <a:extLst>
                    <a:ext uri="{FF2B5EF4-FFF2-40B4-BE49-F238E27FC236}">
                      <a16:creationId xmlns:a16="http://schemas.microsoft.com/office/drawing/2014/main" id="{2DFAF0EC-E3A9-4744-B96D-6180DBF1F4F9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1479" y="1496"/>
                  <a:ext cx="55" cy="55"/>
                </a:xfrm>
                <a:prstGeom prst="ellipse">
                  <a:avLst/>
                </a:prstGeom>
                <a:solidFill>
                  <a:srgbClr val="000000"/>
                </a:solidFill>
                <a:ln w="9525">
                  <a:solidFill>
                    <a:srgbClr val="000000"/>
                  </a:solidFill>
                  <a:round/>
                  <a:headEnd/>
                  <a:tailEnd/>
                </a:ln>
              </p:spPr>
              <p:txBody>
                <a:bodyPr/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9pPr>
                </a:lstStyle>
                <a:p>
                  <a:pPr eaLnBrk="1" hangingPunct="1">
                    <a:buFont typeface="Arial" panose="020B0604020202020204" pitchFamily="34" charset="0"/>
                    <a:buNone/>
                  </a:pPr>
                  <a:endParaRPr lang="zh-CN" altLang="en-US"/>
                </a:p>
              </p:txBody>
            </p:sp>
            <p:sp>
              <p:nvSpPr>
                <p:cNvPr id="34929" name="椭圆 27707">
                  <a:extLst>
                    <a:ext uri="{FF2B5EF4-FFF2-40B4-BE49-F238E27FC236}">
                      <a16:creationId xmlns:a16="http://schemas.microsoft.com/office/drawing/2014/main" id="{10B808AD-686E-F444-BB1C-13C806F56BD9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1443" y="2057"/>
                  <a:ext cx="55" cy="55"/>
                </a:xfrm>
                <a:prstGeom prst="ellipse">
                  <a:avLst/>
                </a:prstGeom>
                <a:solidFill>
                  <a:srgbClr val="000000"/>
                </a:solidFill>
                <a:ln w="9525">
                  <a:solidFill>
                    <a:srgbClr val="000000"/>
                  </a:solidFill>
                  <a:round/>
                  <a:headEnd/>
                  <a:tailEnd/>
                </a:ln>
              </p:spPr>
              <p:txBody>
                <a:bodyPr/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9pPr>
                </a:lstStyle>
                <a:p>
                  <a:pPr eaLnBrk="1" hangingPunct="1">
                    <a:buFont typeface="Arial" panose="020B0604020202020204" pitchFamily="34" charset="0"/>
                    <a:buNone/>
                  </a:pPr>
                  <a:endParaRPr lang="zh-CN" altLang="en-US"/>
                </a:p>
              </p:txBody>
            </p:sp>
            <p:sp>
              <p:nvSpPr>
                <p:cNvPr id="34930" name="椭圆 27708">
                  <a:extLst>
                    <a:ext uri="{FF2B5EF4-FFF2-40B4-BE49-F238E27FC236}">
                      <a16:creationId xmlns:a16="http://schemas.microsoft.com/office/drawing/2014/main" id="{F9407D7A-38E9-F148-9387-7CFE68DFC34A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1455" y="2438"/>
                  <a:ext cx="55" cy="55"/>
                </a:xfrm>
                <a:prstGeom prst="ellipse">
                  <a:avLst/>
                </a:prstGeom>
                <a:solidFill>
                  <a:srgbClr val="000000"/>
                </a:solidFill>
                <a:ln w="9525">
                  <a:solidFill>
                    <a:srgbClr val="000000"/>
                  </a:solidFill>
                  <a:round/>
                  <a:headEnd/>
                  <a:tailEnd/>
                </a:ln>
              </p:spPr>
              <p:txBody>
                <a:bodyPr/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9pPr>
                </a:lstStyle>
                <a:p>
                  <a:pPr eaLnBrk="1" hangingPunct="1">
                    <a:buFont typeface="Arial" panose="020B0604020202020204" pitchFamily="34" charset="0"/>
                    <a:buNone/>
                  </a:pPr>
                  <a:endParaRPr lang="zh-CN" altLang="en-US"/>
                </a:p>
              </p:txBody>
            </p:sp>
            <p:sp>
              <p:nvSpPr>
                <p:cNvPr id="34931" name="椭圆 27718">
                  <a:extLst>
                    <a:ext uri="{FF2B5EF4-FFF2-40B4-BE49-F238E27FC236}">
                      <a16:creationId xmlns:a16="http://schemas.microsoft.com/office/drawing/2014/main" id="{0A29FDC2-6996-D644-BDD8-6E5D9E7BB726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1455" y="2961"/>
                  <a:ext cx="55" cy="55"/>
                </a:xfrm>
                <a:prstGeom prst="ellipse">
                  <a:avLst/>
                </a:prstGeom>
                <a:solidFill>
                  <a:srgbClr val="000000"/>
                </a:solidFill>
                <a:ln w="9525">
                  <a:solidFill>
                    <a:srgbClr val="000000"/>
                  </a:solidFill>
                  <a:round/>
                  <a:headEnd/>
                  <a:tailEnd/>
                </a:ln>
              </p:spPr>
              <p:txBody>
                <a:bodyPr/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9pPr>
                </a:lstStyle>
                <a:p>
                  <a:pPr eaLnBrk="1" hangingPunct="1">
                    <a:buFont typeface="Arial" panose="020B0604020202020204" pitchFamily="34" charset="0"/>
                    <a:buNone/>
                  </a:pPr>
                  <a:endParaRPr lang="zh-CN" altLang="en-US"/>
                </a:p>
              </p:txBody>
            </p:sp>
            <p:sp>
              <p:nvSpPr>
                <p:cNvPr id="34932" name="椭圆 27719">
                  <a:extLst>
                    <a:ext uri="{FF2B5EF4-FFF2-40B4-BE49-F238E27FC236}">
                      <a16:creationId xmlns:a16="http://schemas.microsoft.com/office/drawing/2014/main" id="{450AA050-705F-0546-B662-0197DDE1FDE1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1467" y="3341"/>
                  <a:ext cx="55" cy="55"/>
                </a:xfrm>
                <a:prstGeom prst="ellipse">
                  <a:avLst/>
                </a:prstGeom>
                <a:solidFill>
                  <a:srgbClr val="000000"/>
                </a:solidFill>
                <a:ln w="9525">
                  <a:solidFill>
                    <a:srgbClr val="000000"/>
                  </a:solidFill>
                  <a:round/>
                  <a:headEnd/>
                  <a:tailEnd/>
                </a:ln>
              </p:spPr>
              <p:txBody>
                <a:bodyPr/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9pPr>
                </a:lstStyle>
                <a:p>
                  <a:pPr eaLnBrk="1" hangingPunct="1">
                    <a:buFont typeface="Arial" panose="020B0604020202020204" pitchFamily="34" charset="0"/>
                    <a:buNone/>
                  </a:pPr>
                  <a:endParaRPr lang="zh-CN" altLang="en-US"/>
                </a:p>
              </p:txBody>
            </p:sp>
          </p:grpSp>
          <p:grpSp>
            <p:nvGrpSpPr>
              <p:cNvPr id="34907" name="组合 27816">
                <a:extLst>
                  <a:ext uri="{FF2B5EF4-FFF2-40B4-BE49-F238E27FC236}">
                    <a16:creationId xmlns:a16="http://schemas.microsoft.com/office/drawing/2014/main" id="{C011064B-A3A8-0049-A153-5F4868573F40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1338" y="164"/>
                <a:ext cx="79" cy="3228"/>
                <a:chOff x="497" y="180"/>
                <a:chExt cx="79" cy="3228"/>
              </a:xfrm>
            </p:grpSpPr>
            <p:sp>
              <p:nvSpPr>
                <p:cNvPr id="34917" name="椭圆 27666">
                  <a:extLst>
                    <a:ext uri="{FF2B5EF4-FFF2-40B4-BE49-F238E27FC236}">
                      <a16:creationId xmlns:a16="http://schemas.microsoft.com/office/drawing/2014/main" id="{EDD6A463-2C31-AE45-8337-16DA0DE25B27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521" y="585"/>
                  <a:ext cx="55" cy="55"/>
                </a:xfrm>
                <a:prstGeom prst="ellipse">
                  <a:avLst/>
                </a:prstGeom>
                <a:solidFill>
                  <a:srgbClr val="000000"/>
                </a:solidFill>
                <a:ln w="9525">
                  <a:solidFill>
                    <a:srgbClr val="000000"/>
                  </a:solidFill>
                  <a:round/>
                  <a:headEnd/>
                  <a:tailEnd/>
                </a:ln>
              </p:spPr>
              <p:txBody>
                <a:bodyPr/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9pPr>
                </a:lstStyle>
                <a:p>
                  <a:pPr eaLnBrk="1" hangingPunct="1">
                    <a:buFont typeface="Arial" panose="020B0604020202020204" pitchFamily="34" charset="0"/>
                    <a:buNone/>
                  </a:pPr>
                  <a:endParaRPr lang="zh-CN" altLang="en-US"/>
                </a:p>
              </p:txBody>
            </p:sp>
            <p:sp>
              <p:nvSpPr>
                <p:cNvPr id="34918" name="椭圆 27667">
                  <a:extLst>
                    <a:ext uri="{FF2B5EF4-FFF2-40B4-BE49-F238E27FC236}">
                      <a16:creationId xmlns:a16="http://schemas.microsoft.com/office/drawing/2014/main" id="{B2E92342-0ADF-8B4B-B7A6-F988161B9620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521" y="180"/>
                  <a:ext cx="55" cy="55"/>
                </a:xfrm>
                <a:prstGeom prst="ellipse">
                  <a:avLst/>
                </a:prstGeom>
                <a:solidFill>
                  <a:srgbClr val="000000"/>
                </a:solidFill>
                <a:ln w="9525">
                  <a:solidFill>
                    <a:srgbClr val="000000"/>
                  </a:solidFill>
                  <a:round/>
                  <a:headEnd/>
                  <a:tailEnd/>
                </a:ln>
              </p:spPr>
              <p:txBody>
                <a:bodyPr/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9pPr>
                </a:lstStyle>
                <a:p>
                  <a:pPr eaLnBrk="1" hangingPunct="1">
                    <a:buFont typeface="Arial" panose="020B0604020202020204" pitchFamily="34" charset="0"/>
                    <a:buNone/>
                  </a:pPr>
                  <a:endParaRPr lang="zh-CN" altLang="en-US"/>
                </a:p>
              </p:txBody>
            </p:sp>
            <p:sp>
              <p:nvSpPr>
                <p:cNvPr id="34919" name="椭圆 27677">
                  <a:extLst>
                    <a:ext uri="{FF2B5EF4-FFF2-40B4-BE49-F238E27FC236}">
                      <a16:creationId xmlns:a16="http://schemas.microsoft.com/office/drawing/2014/main" id="{23256AA9-186F-B945-9080-D3AE468FD5D8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521" y="1508"/>
                  <a:ext cx="55" cy="55"/>
                </a:xfrm>
                <a:prstGeom prst="ellipse">
                  <a:avLst/>
                </a:prstGeom>
                <a:solidFill>
                  <a:srgbClr val="000000"/>
                </a:solidFill>
                <a:ln w="9525">
                  <a:solidFill>
                    <a:srgbClr val="000000"/>
                  </a:solidFill>
                  <a:round/>
                  <a:headEnd/>
                  <a:tailEnd/>
                </a:ln>
              </p:spPr>
              <p:txBody>
                <a:bodyPr/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9pPr>
                </a:lstStyle>
                <a:p>
                  <a:pPr eaLnBrk="1" hangingPunct="1">
                    <a:buFont typeface="Arial" panose="020B0604020202020204" pitchFamily="34" charset="0"/>
                    <a:buNone/>
                  </a:pPr>
                  <a:endParaRPr lang="zh-CN" altLang="en-US"/>
                </a:p>
              </p:txBody>
            </p:sp>
            <p:sp>
              <p:nvSpPr>
                <p:cNvPr id="34920" name="椭圆 27678">
                  <a:extLst>
                    <a:ext uri="{FF2B5EF4-FFF2-40B4-BE49-F238E27FC236}">
                      <a16:creationId xmlns:a16="http://schemas.microsoft.com/office/drawing/2014/main" id="{D18427A9-B739-1B42-83A2-0E05EE8DC823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521" y="1103"/>
                  <a:ext cx="55" cy="55"/>
                </a:xfrm>
                <a:prstGeom prst="ellipse">
                  <a:avLst/>
                </a:prstGeom>
                <a:solidFill>
                  <a:srgbClr val="000000"/>
                </a:solidFill>
                <a:ln w="9525">
                  <a:solidFill>
                    <a:srgbClr val="000000"/>
                  </a:solidFill>
                  <a:round/>
                  <a:headEnd/>
                  <a:tailEnd/>
                </a:ln>
              </p:spPr>
              <p:txBody>
                <a:bodyPr/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9pPr>
                </a:lstStyle>
                <a:p>
                  <a:pPr eaLnBrk="1" hangingPunct="1">
                    <a:buFont typeface="Arial" panose="020B0604020202020204" pitchFamily="34" charset="0"/>
                    <a:buNone/>
                  </a:pPr>
                  <a:endParaRPr lang="zh-CN" altLang="en-US"/>
                </a:p>
              </p:txBody>
            </p:sp>
            <p:sp>
              <p:nvSpPr>
                <p:cNvPr id="34921" name="椭圆 27709">
                  <a:extLst>
                    <a:ext uri="{FF2B5EF4-FFF2-40B4-BE49-F238E27FC236}">
                      <a16:creationId xmlns:a16="http://schemas.microsoft.com/office/drawing/2014/main" id="{694680D5-EC22-4C42-BBB0-66370AF19715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97" y="2450"/>
                  <a:ext cx="55" cy="55"/>
                </a:xfrm>
                <a:prstGeom prst="ellipse">
                  <a:avLst/>
                </a:prstGeom>
                <a:solidFill>
                  <a:srgbClr val="000000"/>
                </a:solidFill>
                <a:ln w="9525">
                  <a:solidFill>
                    <a:srgbClr val="000000"/>
                  </a:solidFill>
                  <a:round/>
                  <a:headEnd/>
                  <a:tailEnd/>
                </a:ln>
              </p:spPr>
              <p:txBody>
                <a:bodyPr/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9pPr>
                </a:lstStyle>
                <a:p>
                  <a:pPr eaLnBrk="1" hangingPunct="1">
                    <a:buFont typeface="Arial" panose="020B0604020202020204" pitchFamily="34" charset="0"/>
                    <a:buNone/>
                  </a:pPr>
                  <a:endParaRPr lang="zh-CN" altLang="en-US"/>
                </a:p>
              </p:txBody>
            </p:sp>
            <p:sp>
              <p:nvSpPr>
                <p:cNvPr id="34922" name="椭圆 27710">
                  <a:extLst>
                    <a:ext uri="{FF2B5EF4-FFF2-40B4-BE49-F238E27FC236}">
                      <a16:creationId xmlns:a16="http://schemas.microsoft.com/office/drawing/2014/main" id="{0EB07191-7D8C-A74E-B581-04F6C83ACD43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97" y="2045"/>
                  <a:ext cx="55" cy="55"/>
                </a:xfrm>
                <a:prstGeom prst="ellipse">
                  <a:avLst/>
                </a:prstGeom>
                <a:solidFill>
                  <a:srgbClr val="000000"/>
                </a:solidFill>
                <a:ln w="9525">
                  <a:solidFill>
                    <a:srgbClr val="000000"/>
                  </a:solidFill>
                  <a:round/>
                  <a:headEnd/>
                  <a:tailEnd/>
                </a:ln>
              </p:spPr>
              <p:txBody>
                <a:bodyPr/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9pPr>
                </a:lstStyle>
                <a:p>
                  <a:pPr eaLnBrk="1" hangingPunct="1">
                    <a:buFont typeface="Arial" panose="020B0604020202020204" pitchFamily="34" charset="0"/>
                    <a:buNone/>
                  </a:pPr>
                  <a:endParaRPr lang="zh-CN" altLang="en-US"/>
                </a:p>
              </p:txBody>
            </p:sp>
            <p:sp>
              <p:nvSpPr>
                <p:cNvPr id="34923" name="椭圆 27720">
                  <a:extLst>
                    <a:ext uri="{FF2B5EF4-FFF2-40B4-BE49-F238E27FC236}">
                      <a16:creationId xmlns:a16="http://schemas.microsoft.com/office/drawing/2014/main" id="{C6331328-7F58-4F41-AE86-2E618B96A124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509" y="3353"/>
                  <a:ext cx="55" cy="55"/>
                </a:xfrm>
                <a:prstGeom prst="ellipse">
                  <a:avLst/>
                </a:prstGeom>
                <a:solidFill>
                  <a:srgbClr val="000000"/>
                </a:solidFill>
                <a:ln w="9525">
                  <a:solidFill>
                    <a:srgbClr val="000000"/>
                  </a:solidFill>
                  <a:round/>
                  <a:headEnd/>
                  <a:tailEnd/>
                </a:ln>
              </p:spPr>
              <p:txBody>
                <a:bodyPr/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9pPr>
                </a:lstStyle>
                <a:p>
                  <a:pPr eaLnBrk="1" hangingPunct="1">
                    <a:buFont typeface="Arial" panose="020B0604020202020204" pitchFamily="34" charset="0"/>
                    <a:buNone/>
                  </a:pPr>
                  <a:endParaRPr lang="zh-CN" altLang="en-US"/>
                </a:p>
              </p:txBody>
            </p:sp>
            <p:sp>
              <p:nvSpPr>
                <p:cNvPr id="34924" name="椭圆 27721">
                  <a:extLst>
                    <a:ext uri="{FF2B5EF4-FFF2-40B4-BE49-F238E27FC236}">
                      <a16:creationId xmlns:a16="http://schemas.microsoft.com/office/drawing/2014/main" id="{B5674F64-B994-9147-9139-86CB28F62AE9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509" y="2949"/>
                  <a:ext cx="55" cy="55"/>
                </a:xfrm>
                <a:prstGeom prst="ellipse">
                  <a:avLst/>
                </a:prstGeom>
                <a:solidFill>
                  <a:srgbClr val="000000"/>
                </a:solidFill>
                <a:ln w="9525">
                  <a:solidFill>
                    <a:srgbClr val="000000"/>
                  </a:solidFill>
                  <a:round/>
                  <a:headEnd/>
                  <a:tailEnd/>
                </a:ln>
              </p:spPr>
              <p:txBody>
                <a:bodyPr/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9pPr>
                </a:lstStyle>
                <a:p>
                  <a:pPr eaLnBrk="1" hangingPunct="1">
                    <a:buFont typeface="Arial" panose="020B0604020202020204" pitchFamily="34" charset="0"/>
                    <a:buNone/>
                  </a:pPr>
                  <a:endParaRPr lang="zh-CN" altLang="en-US"/>
                </a:p>
              </p:txBody>
            </p:sp>
          </p:grpSp>
          <p:sp>
            <p:nvSpPr>
              <p:cNvPr id="34908" name="直接连接符 27663">
                <a:extLst>
                  <a:ext uri="{FF2B5EF4-FFF2-40B4-BE49-F238E27FC236}">
                    <a16:creationId xmlns:a16="http://schemas.microsoft.com/office/drawing/2014/main" id="{4CD5C9ED-DF26-EF4D-BFF6-172E1144D74E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429" y="469"/>
                <a:ext cx="145" cy="127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 type="triangle" w="med" len="med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4909" name="椭圆 27668">
                <a:extLst>
                  <a:ext uri="{FF2B5EF4-FFF2-40B4-BE49-F238E27FC236}">
                    <a16:creationId xmlns:a16="http://schemas.microsoft.com/office/drawing/2014/main" id="{EC274705-5E01-6B44-9674-B29E69ADEFE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613" y="346"/>
                <a:ext cx="101" cy="101"/>
              </a:xfrm>
              <a:prstGeom prst="ellipse">
                <a:avLst/>
              </a:prstGeom>
              <a:solidFill>
                <a:srgbClr val="FFFFFF"/>
              </a:solidFill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>
                  <a:buFont typeface="Arial" panose="020B0604020202020204" pitchFamily="34" charset="0"/>
                  <a:buNone/>
                </a:pPr>
                <a:endParaRPr lang="zh-CN" altLang="en-US"/>
              </a:p>
            </p:txBody>
          </p:sp>
          <p:sp>
            <p:nvSpPr>
              <p:cNvPr id="34910" name="直接连接符 27674">
                <a:extLst>
                  <a:ext uri="{FF2B5EF4-FFF2-40B4-BE49-F238E27FC236}">
                    <a16:creationId xmlns:a16="http://schemas.microsoft.com/office/drawing/2014/main" id="{45834A8D-D95C-744D-A53A-2FD9E3A1D012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407" y="1412"/>
                <a:ext cx="145" cy="127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 type="triangle" w="med" len="med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4911" name="椭圆 27679">
                <a:extLst>
                  <a:ext uri="{FF2B5EF4-FFF2-40B4-BE49-F238E27FC236}">
                    <a16:creationId xmlns:a16="http://schemas.microsoft.com/office/drawing/2014/main" id="{E90F0A85-33FC-9741-AEFC-8A2AAAE5151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613" y="1269"/>
                <a:ext cx="101" cy="101"/>
              </a:xfrm>
              <a:prstGeom prst="ellipse">
                <a:avLst/>
              </a:prstGeom>
              <a:solidFill>
                <a:srgbClr val="FFFFFF"/>
              </a:solidFill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>
                  <a:buFont typeface="Arial" panose="020B0604020202020204" pitchFamily="34" charset="0"/>
                  <a:buNone/>
                </a:pPr>
                <a:endParaRPr lang="zh-CN" altLang="en-US"/>
              </a:p>
            </p:txBody>
          </p:sp>
          <p:sp>
            <p:nvSpPr>
              <p:cNvPr id="34912" name="直接连接符 27706">
                <a:extLst>
                  <a:ext uri="{FF2B5EF4-FFF2-40B4-BE49-F238E27FC236}">
                    <a16:creationId xmlns:a16="http://schemas.microsoft.com/office/drawing/2014/main" id="{70955573-DAC1-BC42-B89B-C1164568B34D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383" y="2354"/>
                <a:ext cx="145" cy="127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 type="triangle" w="med" len="med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4913" name="椭圆 27711">
                <a:extLst>
                  <a:ext uri="{FF2B5EF4-FFF2-40B4-BE49-F238E27FC236}">
                    <a16:creationId xmlns:a16="http://schemas.microsoft.com/office/drawing/2014/main" id="{827F85BE-B1F7-5449-8793-C58FD1CF91D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89" y="2211"/>
                <a:ext cx="101" cy="101"/>
              </a:xfrm>
              <a:prstGeom prst="ellipse">
                <a:avLst/>
              </a:prstGeom>
              <a:solidFill>
                <a:srgbClr val="FFFFFF"/>
              </a:solidFill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>
                  <a:buFont typeface="Arial" panose="020B0604020202020204" pitchFamily="34" charset="0"/>
                  <a:buNone/>
                </a:pPr>
                <a:endParaRPr lang="zh-CN" altLang="en-US"/>
              </a:p>
            </p:txBody>
          </p:sp>
          <p:sp>
            <p:nvSpPr>
              <p:cNvPr id="34914" name="直接连接符 27717">
                <a:extLst>
                  <a:ext uri="{FF2B5EF4-FFF2-40B4-BE49-F238E27FC236}">
                    <a16:creationId xmlns:a16="http://schemas.microsoft.com/office/drawing/2014/main" id="{DF061212-19F1-C04C-AAB3-4224CED81D28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395" y="3258"/>
                <a:ext cx="145" cy="127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 type="triangle" w="med" len="med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4915" name="椭圆 27722">
                <a:extLst>
                  <a:ext uri="{FF2B5EF4-FFF2-40B4-BE49-F238E27FC236}">
                    <a16:creationId xmlns:a16="http://schemas.microsoft.com/office/drawing/2014/main" id="{6DEDFCF2-3745-DD45-BC9C-7186BA22C11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601" y="3114"/>
                <a:ext cx="101" cy="102"/>
              </a:xfrm>
              <a:prstGeom prst="ellipse">
                <a:avLst/>
              </a:prstGeom>
              <a:solidFill>
                <a:srgbClr val="FFFFFF"/>
              </a:solidFill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>
                  <a:buFont typeface="Arial" panose="020B0604020202020204" pitchFamily="34" charset="0"/>
                  <a:buNone/>
                </a:pPr>
                <a:endParaRPr lang="zh-CN" altLang="en-US"/>
              </a:p>
            </p:txBody>
          </p:sp>
        </p:grpSp>
        <p:grpSp>
          <p:nvGrpSpPr>
            <p:cNvPr id="34820" name="组合 27809">
              <a:extLst>
                <a:ext uri="{FF2B5EF4-FFF2-40B4-BE49-F238E27FC236}">
                  <a16:creationId xmlns:a16="http://schemas.microsoft.com/office/drawing/2014/main" id="{B3F2FB9A-A2BF-FC43-A1A7-D5CB806361D3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882" y="131"/>
              <a:ext cx="1224" cy="3315"/>
              <a:chOff x="1882" y="131"/>
              <a:chExt cx="1224" cy="3315"/>
            </a:xfrm>
          </p:grpSpPr>
          <p:sp>
            <p:nvSpPr>
              <p:cNvPr id="34879" name="直接连接符 27686">
                <a:extLst>
                  <a:ext uri="{FF2B5EF4-FFF2-40B4-BE49-F238E27FC236}">
                    <a16:creationId xmlns:a16="http://schemas.microsoft.com/office/drawing/2014/main" id="{8C20D6F3-5F51-1842-9A3F-A5BBFDE220C0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1990" y="216"/>
                <a:ext cx="1116" cy="968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4880" name="直接连接符 27687">
                <a:extLst>
                  <a:ext uri="{FF2B5EF4-FFF2-40B4-BE49-F238E27FC236}">
                    <a16:creationId xmlns:a16="http://schemas.microsoft.com/office/drawing/2014/main" id="{609FCF4E-83D8-1A4E-A35D-D863DC093655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1973" y="609"/>
                <a:ext cx="1116" cy="967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4881" name="直接连接符 27688">
                <a:extLst>
                  <a:ext uri="{FF2B5EF4-FFF2-40B4-BE49-F238E27FC236}">
                    <a16:creationId xmlns:a16="http://schemas.microsoft.com/office/drawing/2014/main" id="{1D99D249-9B53-9E4D-914D-49538D7410BA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990" y="131"/>
                <a:ext cx="1116" cy="967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4882" name="直接连接符 27689">
                <a:extLst>
                  <a:ext uri="{FF2B5EF4-FFF2-40B4-BE49-F238E27FC236}">
                    <a16:creationId xmlns:a16="http://schemas.microsoft.com/office/drawing/2014/main" id="{AE9E66B6-2E51-A84F-8426-ECDB3968AEB2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982" y="565"/>
                <a:ext cx="1115" cy="967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4883" name="椭圆 27690">
                <a:extLst>
                  <a:ext uri="{FF2B5EF4-FFF2-40B4-BE49-F238E27FC236}">
                    <a16:creationId xmlns:a16="http://schemas.microsoft.com/office/drawing/2014/main" id="{F6A87E2C-11DD-CD4F-9CEE-120B26F2254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472" y="1030"/>
                <a:ext cx="90" cy="87"/>
              </a:xfrm>
              <a:prstGeom prst="ellipse">
                <a:avLst/>
              </a:prstGeom>
              <a:solidFill>
                <a:srgbClr val="FFFFFF"/>
              </a:solidFill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>
                  <a:buFont typeface="Arial" panose="020B0604020202020204" pitchFamily="34" charset="0"/>
                  <a:buNone/>
                </a:pPr>
                <a:endParaRPr lang="zh-CN" altLang="en-US"/>
              </a:p>
            </p:txBody>
          </p:sp>
          <p:sp>
            <p:nvSpPr>
              <p:cNvPr id="34884" name="椭圆 27691">
                <a:extLst>
                  <a:ext uri="{FF2B5EF4-FFF2-40B4-BE49-F238E27FC236}">
                    <a16:creationId xmlns:a16="http://schemas.microsoft.com/office/drawing/2014/main" id="{F2878C36-0C0F-694E-9334-D085B0A0387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472" y="613"/>
                <a:ext cx="90" cy="96"/>
              </a:xfrm>
              <a:prstGeom prst="ellipse">
                <a:avLst/>
              </a:prstGeom>
              <a:solidFill>
                <a:srgbClr val="FFFFFF"/>
              </a:solidFill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>
                  <a:buFont typeface="Arial" panose="020B0604020202020204" pitchFamily="34" charset="0"/>
                  <a:buNone/>
                </a:pPr>
                <a:endParaRPr lang="zh-CN" altLang="en-US"/>
              </a:p>
            </p:txBody>
          </p:sp>
          <p:grpSp>
            <p:nvGrpSpPr>
              <p:cNvPr id="34885" name="组合 27692">
                <a:extLst>
                  <a:ext uri="{FF2B5EF4-FFF2-40B4-BE49-F238E27FC236}">
                    <a16:creationId xmlns:a16="http://schemas.microsoft.com/office/drawing/2014/main" id="{B258977E-E913-2A4D-B32E-726F2596533B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2086" y="891"/>
                <a:ext cx="113" cy="561"/>
                <a:chOff x="6480" y="7644"/>
                <a:chExt cx="195" cy="690"/>
              </a:xfrm>
            </p:grpSpPr>
            <p:sp>
              <p:nvSpPr>
                <p:cNvPr id="34901" name="直接连接符 27693">
                  <a:extLst>
                    <a:ext uri="{FF2B5EF4-FFF2-40B4-BE49-F238E27FC236}">
                      <a16:creationId xmlns:a16="http://schemas.microsoft.com/office/drawing/2014/main" id="{BF710D76-1206-7046-8DAA-4C356105AFB1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 flipV="1">
                  <a:off x="6495" y="7644"/>
                  <a:ext cx="180" cy="156"/>
                </a:xfrm>
                <a:prstGeom prst="line">
                  <a:avLst/>
                </a:prstGeom>
                <a:noFill/>
                <a:ln w="9525">
                  <a:solidFill>
                    <a:srgbClr val="000000"/>
                  </a:solidFill>
                  <a:round/>
                  <a:headEnd/>
                  <a:tailEnd type="triangle" w="med" len="med"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zh-CN" altLang="en-US"/>
                </a:p>
              </p:txBody>
            </p:sp>
            <p:sp>
              <p:nvSpPr>
                <p:cNvPr id="34902" name="直接连接符 27694">
                  <a:extLst>
                    <a:ext uri="{FF2B5EF4-FFF2-40B4-BE49-F238E27FC236}">
                      <a16:creationId xmlns:a16="http://schemas.microsoft.com/office/drawing/2014/main" id="{D8226422-59B2-3F4F-879C-76469001E3FE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 flipV="1">
                  <a:off x="6480" y="8178"/>
                  <a:ext cx="180" cy="156"/>
                </a:xfrm>
                <a:prstGeom prst="line">
                  <a:avLst/>
                </a:prstGeom>
                <a:noFill/>
                <a:ln w="9525">
                  <a:solidFill>
                    <a:srgbClr val="000000"/>
                  </a:solidFill>
                  <a:round/>
                  <a:headEnd/>
                  <a:tailEnd type="triangle" w="med" len="med"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34886" name="组合 27807">
                <a:extLst>
                  <a:ext uri="{FF2B5EF4-FFF2-40B4-BE49-F238E27FC236}">
                    <a16:creationId xmlns:a16="http://schemas.microsoft.com/office/drawing/2014/main" id="{5C4F9582-CAE1-1B4B-93CD-C879826BBA40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1882" y="754"/>
                <a:ext cx="259" cy="2442"/>
                <a:chOff x="1503" y="772"/>
                <a:chExt cx="259" cy="2442"/>
              </a:xfrm>
            </p:grpSpPr>
            <p:graphicFrame>
              <p:nvGraphicFramePr>
                <p:cNvPr id="34897" name="对象 27682">
                  <a:extLst>
                    <a:ext uri="{FF2B5EF4-FFF2-40B4-BE49-F238E27FC236}">
                      <a16:creationId xmlns:a16="http://schemas.microsoft.com/office/drawing/2014/main" id="{D367DD8C-A1CB-0043-9630-99AD79C88702}"/>
                    </a:ext>
                  </a:extLst>
                </p:cNvPr>
                <p:cNvGraphicFramePr>
                  <a:graphicFrameLocks/>
                </p:cNvGraphicFramePr>
                <p:nvPr/>
              </p:nvGraphicFramePr>
              <p:xfrm>
                <a:off x="1551" y="772"/>
                <a:ext cx="199" cy="192"/>
              </p:xfrm>
              <a:graphic>
                <a:graphicData uri="http://schemas.openxmlformats.org/presentationml/2006/ole">
                  <mc:AlternateContent xmlns:mc="http://schemas.openxmlformats.org/markup-compatibility/2006">
                    <mc:Choice xmlns:v="urn:schemas-microsoft-com:vml" Requires="v">
                      <p:oleObj spid="_x0000_s35219" r:id="rId25" imgW="8191500" imgH="8483600" progId="Equation.3">
                        <p:embed/>
                      </p:oleObj>
                    </mc:Choice>
                    <mc:Fallback>
                      <p:oleObj r:id="rId25" imgW="8191500" imgH="8483600" progId="Equation.3">
                        <p:embed/>
                        <p:pic>
                          <p:nvPicPr>
                            <p:cNvPr id="0" name="对象 27682"/>
                            <p:cNvPicPr>
                              <a:picLocks noChangeArrowheads="1"/>
                            </p:cNvPicPr>
                            <p:nvPr/>
                          </p:nvPicPr>
                          <p:blipFill>
                            <a:blip r:embed="rId20">
                              <a:extLst>
                                <a:ext uri="{28A0092B-C50C-407E-A947-70E740481C1C}">
                                  <a14:useLocalDpi xmlns:a14="http://schemas.microsoft.com/office/drawing/2010/main" val="0"/>
                                </a:ext>
                              </a:extLst>
                            </a:blip>
                            <a:srcRect/>
                            <a:stretch>
                              <a:fillRect/>
                            </a:stretch>
                          </p:blipFill>
                          <p:spPr bwMode="auto">
                            <a:xfrm>
                              <a:off x="1551" y="772"/>
                              <a:ext cx="199" cy="192"/>
                            </a:xfrm>
                            <a:prstGeom prst="rect">
                              <a:avLst/>
                            </a:prstGeom>
                            <a:noFill/>
                            <a:ln>
                              <a:noFill/>
                            </a:ln>
                            <a:extLst>
                              <a:ext uri="{909E8E84-426E-40DD-AFC4-6F175D3DCCD1}">
                                <a14:hiddenFill xmlns:a14="http://schemas.microsoft.com/office/drawing/2010/main">
                                  <a:solidFill>
                                    <a:srgbClr val="FFFFFF"/>
                                  </a:solidFill>
                                </a14:hiddenFill>
                              </a:ext>
                              <a:ext uri="{91240B29-F687-4F45-9708-019B960494DF}">
                                <a14:hiddenLine xmlns:a14="http://schemas.microsoft.com/office/drawing/2010/main" w="38100">
                                  <a:solidFill>
                                    <a:srgbClr val="000000"/>
                                  </a:solidFill>
                                  <a:miter lim="800000"/>
                                  <a:headEnd/>
                                  <a:tailEnd/>
                                </a14:hiddenLine>
                              </a:ext>
                            </a:extLst>
                          </p:spPr>
                        </p:pic>
                      </p:oleObj>
                    </mc:Fallback>
                  </mc:AlternateContent>
                </a:graphicData>
              </a:graphic>
            </p:graphicFrame>
            <p:graphicFrame>
              <p:nvGraphicFramePr>
                <p:cNvPr id="34898" name="对象 27683">
                  <a:extLst>
                    <a:ext uri="{FF2B5EF4-FFF2-40B4-BE49-F238E27FC236}">
                      <a16:creationId xmlns:a16="http://schemas.microsoft.com/office/drawing/2014/main" id="{340D3333-F98C-8E46-92BE-828378ED06CB}"/>
                    </a:ext>
                  </a:extLst>
                </p:cNvPr>
                <p:cNvGraphicFramePr>
                  <a:graphicFrameLocks/>
                </p:cNvGraphicFramePr>
                <p:nvPr/>
              </p:nvGraphicFramePr>
              <p:xfrm>
                <a:off x="1563" y="1189"/>
                <a:ext cx="199" cy="192"/>
              </p:xfrm>
              <a:graphic>
                <a:graphicData uri="http://schemas.openxmlformats.org/presentationml/2006/ole">
                  <mc:AlternateContent xmlns:mc="http://schemas.openxmlformats.org/markup-compatibility/2006">
                    <mc:Choice xmlns:v="urn:schemas-microsoft-com:vml" Requires="v">
                      <p:oleObj spid="_x0000_s35220" r:id="rId26" imgW="8191500" imgH="8483600" progId="Equation.3">
                        <p:embed/>
                      </p:oleObj>
                    </mc:Choice>
                    <mc:Fallback>
                      <p:oleObj r:id="rId26" imgW="8191500" imgH="8483600" progId="Equation.3">
                        <p:embed/>
                        <p:pic>
                          <p:nvPicPr>
                            <p:cNvPr id="0" name="对象 27683"/>
                            <p:cNvPicPr>
                              <a:picLocks noChangeArrowheads="1"/>
                            </p:cNvPicPr>
                            <p:nvPr/>
                          </p:nvPicPr>
                          <p:blipFill>
                            <a:blip r:embed="rId27">
                              <a:extLst>
                                <a:ext uri="{28A0092B-C50C-407E-A947-70E740481C1C}">
                                  <a14:useLocalDpi xmlns:a14="http://schemas.microsoft.com/office/drawing/2010/main" val="0"/>
                                </a:ext>
                              </a:extLst>
                            </a:blip>
                            <a:srcRect/>
                            <a:stretch>
                              <a:fillRect/>
                            </a:stretch>
                          </p:blipFill>
                          <p:spPr bwMode="auto">
                            <a:xfrm>
                              <a:off x="1563" y="1189"/>
                              <a:ext cx="199" cy="192"/>
                            </a:xfrm>
                            <a:prstGeom prst="rect">
                              <a:avLst/>
                            </a:prstGeom>
                            <a:noFill/>
                            <a:ln>
                              <a:noFill/>
                            </a:ln>
                            <a:extLst>
                              <a:ext uri="{909E8E84-426E-40DD-AFC4-6F175D3DCCD1}">
                                <a14:hiddenFill xmlns:a14="http://schemas.microsoft.com/office/drawing/2010/main">
                                  <a:solidFill>
                                    <a:srgbClr val="FFFFFF"/>
                                  </a:solidFill>
                                </a14:hiddenFill>
                              </a:ext>
                              <a:ext uri="{91240B29-F687-4F45-9708-019B960494DF}">
                                <a14:hiddenLine xmlns:a14="http://schemas.microsoft.com/office/drawing/2010/main" w="38100">
                                  <a:solidFill>
                                    <a:srgbClr val="000000"/>
                                  </a:solidFill>
                                  <a:miter lim="800000"/>
                                  <a:headEnd/>
                                  <a:tailEnd/>
                                </a14:hiddenLine>
                              </a:ext>
                            </a:extLst>
                          </p:spPr>
                        </p:pic>
                      </p:oleObj>
                    </mc:Fallback>
                  </mc:AlternateContent>
                </a:graphicData>
              </a:graphic>
            </p:graphicFrame>
            <p:graphicFrame>
              <p:nvGraphicFramePr>
                <p:cNvPr id="34899" name="对象 27725">
                  <a:extLst>
                    <a:ext uri="{FF2B5EF4-FFF2-40B4-BE49-F238E27FC236}">
                      <a16:creationId xmlns:a16="http://schemas.microsoft.com/office/drawing/2014/main" id="{5D341A88-933F-DB4B-A9BF-A45907084B84}"/>
                    </a:ext>
                  </a:extLst>
                </p:cNvPr>
                <p:cNvGraphicFramePr>
                  <a:graphicFrameLocks/>
                </p:cNvGraphicFramePr>
                <p:nvPr/>
              </p:nvGraphicFramePr>
              <p:xfrm>
                <a:off x="1503" y="2642"/>
                <a:ext cx="199" cy="192"/>
              </p:xfrm>
              <a:graphic>
                <a:graphicData uri="http://schemas.openxmlformats.org/presentationml/2006/ole">
                  <mc:AlternateContent xmlns:mc="http://schemas.openxmlformats.org/markup-compatibility/2006">
                    <mc:Choice xmlns:v="urn:schemas-microsoft-com:vml" Requires="v">
                      <p:oleObj spid="_x0000_s35221" r:id="rId28" imgW="8191500" imgH="8483600" progId="Equation.3">
                        <p:embed/>
                      </p:oleObj>
                    </mc:Choice>
                    <mc:Fallback>
                      <p:oleObj r:id="rId28" imgW="8191500" imgH="8483600" progId="Equation.3">
                        <p:embed/>
                        <p:pic>
                          <p:nvPicPr>
                            <p:cNvPr id="0" name="对象 27725"/>
                            <p:cNvPicPr>
                              <a:picLocks noChangeArrowheads="1"/>
                            </p:cNvPicPr>
                            <p:nvPr/>
                          </p:nvPicPr>
                          <p:blipFill>
                            <a:blip r:embed="rId20">
                              <a:extLst>
                                <a:ext uri="{28A0092B-C50C-407E-A947-70E740481C1C}">
                                  <a14:useLocalDpi xmlns:a14="http://schemas.microsoft.com/office/drawing/2010/main" val="0"/>
                                </a:ext>
                              </a:extLst>
                            </a:blip>
                            <a:srcRect/>
                            <a:stretch>
                              <a:fillRect/>
                            </a:stretch>
                          </p:blipFill>
                          <p:spPr bwMode="auto">
                            <a:xfrm>
                              <a:off x="1503" y="2642"/>
                              <a:ext cx="199" cy="192"/>
                            </a:xfrm>
                            <a:prstGeom prst="rect">
                              <a:avLst/>
                            </a:prstGeom>
                            <a:noFill/>
                            <a:ln>
                              <a:noFill/>
                            </a:ln>
                            <a:extLst>
                              <a:ext uri="{909E8E84-426E-40DD-AFC4-6F175D3DCCD1}">
                                <a14:hiddenFill xmlns:a14="http://schemas.microsoft.com/office/drawing/2010/main">
                                  <a:solidFill>
                                    <a:srgbClr val="FFFFFF"/>
                                  </a:solidFill>
                                </a14:hiddenFill>
                              </a:ext>
                              <a:ext uri="{91240B29-F687-4F45-9708-019B960494DF}">
                                <a14:hiddenLine xmlns:a14="http://schemas.microsoft.com/office/drawing/2010/main" w="38100">
                                  <a:solidFill>
                                    <a:srgbClr val="000000"/>
                                  </a:solidFill>
                                  <a:miter lim="800000"/>
                                  <a:headEnd/>
                                  <a:tailEnd/>
                                </a14:hiddenLine>
                              </a:ext>
                            </a:extLst>
                          </p:spPr>
                        </p:pic>
                      </p:oleObj>
                    </mc:Fallback>
                  </mc:AlternateContent>
                </a:graphicData>
              </a:graphic>
            </p:graphicFrame>
            <p:graphicFrame>
              <p:nvGraphicFramePr>
                <p:cNvPr id="34900" name="对象 27726">
                  <a:extLst>
                    <a:ext uri="{FF2B5EF4-FFF2-40B4-BE49-F238E27FC236}">
                      <a16:creationId xmlns:a16="http://schemas.microsoft.com/office/drawing/2014/main" id="{D2441092-9F21-9B49-9D58-D38531974B82}"/>
                    </a:ext>
                  </a:extLst>
                </p:cNvPr>
                <p:cNvGraphicFramePr>
                  <a:graphicFrameLocks/>
                </p:cNvGraphicFramePr>
                <p:nvPr/>
              </p:nvGraphicFramePr>
              <p:xfrm>
                <a:off x="1519" y="3022"/>
                <a:ext cx="199" cy="192"/>
              </p:xfrm>
              <a:graphic>
                <a:graphicData uri="http://schemas.openxmlformats.org/presentationml/2006/ole">
                  <mc:AlternateContent xmlns:mc="http://schemas.openxmlformats.org/markup-compatibility/2006">
                    <mc:Choice xmlns:v="urn:schemas-microsoft-com:vml" Requires="v">
                      <p:oleObj spid="_x0000_s35222" r:id="rId29" imgW="8191500" imgH="8483600" progId="Equation.3">
                        <p:embed/>
                      </p:oleObj>
                    </mc:Choice>
                    <mc:Fallback>
                      <p:oleObj r:id="rId29" imgW="8191500" imgH="8483600" progId="Equation.3">
                        <p:embed/>
                        <p:pic>
                          <p:nvPicPr>
                            <p:cNvPr id="0" name="对象 27726"/>
                            <p:cNvPicPr>
                              <a:picLocks noChangeArrowheads="1"/>
                            </p:cNvPicPr>
                            <p:nvPr/>
                          </p:nvPicPr>
                          <p:blipFill>
                            <a:blip r:embed="rId27">
                              <a:extLst>
                                <a:ext uri="{28A0092B-C50C-407E-A947-70E740481C1C}">
                                  <a14:useLocalDpi xmlns:a14="http://schemas.microsoft.com/office/drawing/2010/main" val="0"/>
                                </a:ext>
                              </a:extLst>
                            </a:blip>
                            <a:srcRect/>
                            <a:stretch>
                              <a:fillRect/>
                            </a:stretch>
                          </p:blipFill>
                          <p:spPr bwMode="auto">
                            <a:xfrm>
                              <a:off x="1519" y="3022"/>
                              <a:ext cx="199" cy="192"/>
                            </a:xfrm>
                            <a:prstGeom prst="rect">
                              <a:avLst/>
                            </a:prstGeom>
                            <a:noFill/>
                            <a:ln>
                              <a:noFill/>
                            </a:ln>
                            <a:extLst>
                              <a:ext uri="{909E8E84-426E-40DD-AFC4-6F175D3DCCD1}">
                                <a14:hiddenFill xmlns:a14="http://schemas.microsoft.com/office/drawing/2010/main">
                                  <a:solidFill>
                                    <a:srgbClr val="FFFFFF"/>
                                  </a:solidFill>
                                </a14:hiddenFill>
                              </a:ext>
                              <a:ext uri="{91240B29-F687-4F45-9708-019B960494DF}">
                                <a14:hiddenLine xmlns:a14="http://schemas.microsoft.com/office/drawing/2010/main" w="38100">
                                  <a:solidFill>
                                    <a:srgbClr val="000000"/>
                                  </a:solidFill>
                                  <a:miter lim="800000"/>
                                  <a:headEnd/>
                                  <a:tailEnd/>
                                </a14:hiddenLine>
                              </a:ext>
                            </a:extLst>
                          </p:spPr>
                        </p:pic>
                      </p:oleObj>
                    </mc:Fallback>
                  </mc:AlternateContent>
                </a:graphicData>
              </a:graphic>
            </p:graphicFrame>
          </p:grpSp>
          <p:sp>
            <p:nvSpPr>
              <p:cNvPr id="34887" name="直接连接符 27729">
                <a:extLst>
                  <a:ext uri="{FF2B5EF4-FFF2-40B4-BE49-F238E27FC236}">
                    <a16:creationId xmlns:a16="http://schemas.microsoft.com/office/drawing/2014/main" id="{915B6C1C-0BB5-BB44-B12B-2F443979D648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1944" y="2086"/>
                <a:ext cx="1113" cy="968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4888" name="直接连接符 27730">
                <a:extLst>
                  <a:ext uri="{FF2B5EF4-FFF2-40B4-BE49-F238E27FC236}">
                    <a16:creationId xmlns:a16="http://schemas.microsoft.com/office/drawing/2014/main" id="{2089B92B-9F80-404A-8357-227D181A74CE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1927" y="2479"/>
                <a:ext cx="1113" cy="967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4889" name="直接连接符 27731">
                <a:extLst>
                  <a:ext uri="{FF2B5EF4-FFF2-40B4-BE49-F238E27FC236}">
                    <a16:creationId xmlns:a16="http://schemas.microsoft.com/office/drawing/2014/main" id="{C03E511C-13DC-7A4C-B55D-A553F9CC2B5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944" y="2001"/>
                <a:ext cx="1113" cy="967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4890" name="直接连接符 27732">
                <a:extLst>
                  <a:ext uri="{FF2B5EF4-FFF2-40B4-BE49-F238E27FC236}">
                    <a16:creationId xmlns:a16="http://schemas.microsoft.com/office/drawing/2014/main" id="{B151E542-9F08-674E-BA2D-FF082DA68000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936" y="2435"/>
                <a:ext cx="1112" cy="967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4891" name="椭圆 27733">
                <a:extLst>
                  <a:ext uri="{FF2B5EF4-FFF2-40B4-BE49-F238E27FC236}">
                    <a16:creationId xmlns:a16="http://schemas.microsoft.com/office/drawing/2014/main" id="{C6ED6433-6AE5-3D46-A143-3266CBBB9B0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426" y="2886"/>
                <a:ext cx="91" cy="90"/>
              </a:xfrm>
              <a:prstGeom prst="ellipse">
                <a:avLst/>
              </a:prstGeom>
              <a:solidFill>
                <a:srgbClr val="FFFFFF"/>
              </a:solidFill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>
                  <a:buFont typeface="Arial" panose="020B0604020202020204" pitchFamily="34" charset="0"/>
                  <a:buNone/>
                </a:pPr>
                <a:endParaRPr lang="zh-CN" altLang="en-US"/>
              </a:p>
            </p:txBody>
          </p:sp>
          <p:sp>
            <p:nvSpPr>
              <p:cNvPr id="34892" name="椭圆 27734">
                <a:extLst>
                  <a:ext uri="{FF2B5EF4-FFF2-40B4-BE49-F238E27FC236}">
                    <a16:creationId xmlns:a16="http://schemas.microsoft.com/office/drawing/2014/main" id="{DB4D743F-84BA-B74C-9E60-9CD73232DB1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426" y="2483"/>
                <a:ext cx="91" cy="85"/>
              </a:xfrm>
              <a:prstGeom prst="ellipse">
                <a:avLst/>
              </a:prstGeom>
              <a:solidFill>
                <a:srgbClr val="FFFFFF"/>
              </a:solidFill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>
                  <a:buFont typeface="Arial" panose="020B0604020202020204" pitchFamily="34" charset="0"/>
                  <a:buNone/>
                </a:pPr>
                <a:endParaRPr lang="zh-CN" altLang="en-US"/>
              </a:p>
            </p:txBody>
          </p:sp>
          <p:grpSp>
            <p:nvGrpSpPr>
              <p:cNvPr id="34893" name="组合 27735">
                <a:extLst>
                  <a:ext uri="{FF2B5EF4-FFF2-40B4-BE49-F238E27FC236}">
                    <a16:creationId xmlns:a16="http://schemas.microsoft.com/office/drawing/2014/main" id="{4DA7B01F-C6BC-7D43-B59F-F1AD493E9250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2040" y="2761"/>
                <a:ext cx="113" cy="561"/>
                <a:chOff x="6480" y="7644"/>
                <a:chExt cx="195" cy="690"/>
              </a:xfrm>
            </p:grpSpPr>
            <p:sp>
              <p:nvSpPr>
                <p:cNvPr id="34895" name="直接连接符 27736">
                  <a:extLst>
                    <a:ext uri="{FF2B5EF4-FFF2-40B4-BE49-F238E27FC236}">
                      <a16:creationId xmlns:a16="http://schemas.microsoft.com/office/drawing/2014/main" id="{8E215EC3-4C75-0E47-B713-DC9225DA1C2E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 flipV="1">
                  <a:off x="6495" y="7644"/>
                  <a:ext cx="180" cy="156"/>
                </a:xfrm>
                <a:prstGeom prst="line">
                  <a:avLst/>
                </a:prstGeom>
                <a:noFill/>
                <a:ln w="9525">
                  <a:solidFill>
                    <a:srgbClr val="000000"/>
                  </a:solidFill>
                  <a:round/>
                  <a:headEnd/>
                  <a:tailEnd type="triangle" w="med" len="med"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zh-CN" altLang="en-US"/>
                </a:p>
              </p:txBody>
            </p:sp>
            <p:sp>
              <p:nvSpPr>
                <p:cNvPr id="34896" name="直接连接符 27737">
                  <a:extLst>
                    <a:ext uri="{FF2B5EF4-FFF2-40B4-BE49-F238E27FC236}">
                      <a16:creationId xmlns:a16="http://schemas.microsoft.com/office/drawing/2014/main" id="{AE3B4AE4-43BA-8345-B7AF-103B95FB5908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 flipV="1">
                  <a:off x="6480" y="8178"/>
                  <a:ext cx="180" cy="156"/>
                </a:xfrm>
                <a:prstGeom prst="line">
                  <a:avLst/>
                </a:prstGeom>
                <a:noFill/>
                <a:ln w="9525">
                  <a:solidFill>
                    <a:srgbClr val="000000"/>
                  </a:solidFill>
                  <a:round/>
                  <a:headEnd/>
                  <a:tailEnd type="triangle" w="med" len="med"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zh-CN" altLang="en-US"/>
                </a:p>
              </p:txBody>
            </p:sp>
          </p:grpSp>
        </p:grpSp>
        <p:grpSp>
          <p:nvGrpSpPr>
            <p:cNvPr id="34828" name="组合 27810">
              <a:extLst>
                <a:ext uri="{FF2B5EF4-FFF2-40B4-BE49-F238E27FC236}">
                  <a16:creationId xmlns:a16="http://schemas.microsoft.com/office/drawing/2014/main" id="{49E76AD5-CC9A-3447-9976-35D024463BE3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3032" y="97"/>
              <a:ext cx="2596" cy="3504"/>
              <a:chOff x="3032" y="97"/>
              <a:chExt cx="2596" cy="3504"/>
            </a:xfrm>
          </p:grpSpPr>
          <p:grpSp>
            <p:nvGrpSpPr>
              <p:cNvPr id="34829" name="组合 27738">
                <a:extLst>
                  <a:ext uri="{FF2B5EF4-FFF2-40B4-BE49-F238E27FC236}">
                    <a16:creationId xmlns:a16="http://schemas.microsoft.com/office/drawing/2014/main" id="{742CE011-54C2-0F48-921B-8E2E01622DA1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3238" y="1746"/>
                <a:ext cx="194" cy="1527"/>
                <a:chOff x="7155" y="12864"/>
                <a:chExt cx="240" cy="1881"/>
              </a:xfrm>
            </p:grpSpPr>
            <p:sp>
              <p:nvSpPr>
                <p:cNvPr id="34875" name="直接连接符 27739">
                  <a:extLst>
                    <a:ext uri="{FF2B5EF4-FFF2-40B4-BE49-F238E27FC236}">
                      <a16:creationId xmlns:a16="http://schemas.microsoft.com/office/drawing/2014/main" id="{95581112-AFD2-EB40-A53C-F5F160F25BDA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 flipV="1">
                  <a:off x="7155" y="12864"/>
                  <a:ext cx="180" cy="156"/>
                </a:xfrm>
                <a:prstGeom prst="line">
                  <a:avLst/>
                </a:prstGeom>
                <a:noFill/>
                <a:ln w="9525">
                  <a:solidFill>
                    <a:srgbClr val="000000"/>
                  </a:solidFill>
                  <a:round/>
                  <a:headEnd/>
                  <a:tailEnd type="triangle" w="med" len="med"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zh-CN" altLang="en-US"/>
                </a:p>
              </p:txBody>
            </p:sp>
            <p:sp>
              <p:nvSpPr>
                <p:cNvPr id="34876" name="直接连接符 27740">
                  <a:extLst>
                    <a:ext uri="{FF2B5EF4-FFF2-40B4-BE49-F238E27FC236}">
                      <a16:creationId xmlns:a16="http://schemas.microsoft.com/office/drawing/2014/main" id="{E2A80ACB-AF5F-4744-9637-F679050534CE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 flipV="1">
                  <a:off x="7185" y="13347"/>
                  <a:ext cx="180" cy="156"/>
                </a:xfrm>
                <a:prstGeom prst="line">
                  <a:avLst/>
                </a:prstGeom>
                <a:noFill/>
                <a:ln w="9525">
                  <a:solidFill>
                    <a:srgbClr val="000000"/>
                  </a:solidFill>
                  <a:round/>
                  <a:headEnd/>
                  <a:tailEnd type="triangle" w="med" len="med"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zh-CN" altLang="en-US"/>
                </a:p>
              </p:txBody>
            </p:sp>
            <p:sp>
              <p:nvSpPr>
                <p:cNvPr id="34877" name="直接连接符 27741">
                  <a:extLst>
                    <a:ext uri="{FF2B5EF4-FFF2-40B4-BE49-F238E27FC236}">
                      <a16:creationId xmlns:a16="http://schemas.microsoft.com/office/drawing/2014/main" id="{926952F9-735F-3D44-88E3-7EAB70E4982A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 flipV="1">
                  <a:off x="7215" y="14097"/>
                  <a:ext cx="180" cy="156"/>
                </a:xfrm>
                <a:prstGeom prst="line">
                  <a:avLst/>
                </a:prstGeom>
                <a:noFill/>
                <a:ln w="9525">
                  <a:solidFill>
                    <a:srgbClr val="000000"/>
                  </a:solidFill>
                  <a:round/>
                  <a:headEnd/>
                  <a:tailEnd type="triangle" w="med" len="med"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zh-CN" altLang="en-US"/>
                </a:p>
              </p:txBody>
            </p:sp>
            <p:sp>
              <p:nvSpPr>
                <p:cNvPr id="34878" name="直接连接符 27742">
                  <a:extLst>
                    <a:ext uri="{FF2B5EF4-FFF2-40B4-BE49-F238E27FC236}">
                      <a16:creationId xmlns:a16="http://schemas.microsoft.com/office/drawing/2014/main" id="{126269E3-86F9-8A4F-B8AB-DB1D8BEA1E39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 flipV="1">
                  <a:off x="7185" y="14589"/>
                  <a:ext cx="180" cy="156"/>
                </a:xfrm>
                <a:prstGeom prst="line">
                  <a:avLst/>
                </a:prstGeom>
                <a:noFill/>
                <a:ln w="9525">
                  <a:solidFill>
                    <a:srgbClr val="000000"/>
                  </a:solidFill>
                  <a:round/>
                  <a:headEnd/>
                  <a:tailEnd type="triangle" w="med" len="med"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34830" name="组合 27805">
                <a:extLst>
                  <a:ext uri="{FF2B5EF4-FFF2-40B4-BE49-F238E27FC236}">
                    <a16:creationId xmlns:a16="http://schemas.microsoft.com/office/drawing/2014/main" id="{DEE6644B-E1F5-2947-BE44-0B4DD36F54FE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3040" y="1690"/>
                <a:ext cx="266" cy="1568"/>
                <a:chOff x="3040" y="1690"/>
                <a:chExt cx="266" cy="1568"/>
              </a:xfrm>
            </p:grpSpPr>
            <p:graphicFrame>
              <p:nvGraphicFramePr>
                <p:cNvPr id="34871" name="对象 27748">
                  <a:extLst>
                    <a:ext uri="{FF2B5EF4-FFF2-40B4-BE49-F238E27FC236}">
                      <a16:creationId xmlns:a16="http://schemas.microsoft.com/office/drawing/2014/main" id="{60738805-82A6-764A-B540-37943BB92A48}"/>
                    </a:ext>
                  </a:extLst>
                </p:cNvPr>
                <p:cNvGraphicFramePr>
                  <a:graphicFrameLocks/>
                </p:cNvGraphicFramePr>
                <p:nvPr/>
              </p:nvGraphicFramePr>
              <p:xfrm>
                <a:off x="3055" y="2070"/>
                <a:ext cx="199" cy="191"/>
              </p:xfrm>
              <a:graphic>
                <a:graphicData uri="http://schemas.openxmlformats.org/presentationml/2006/ole">
                  <mc:AlternateContent xmlns:mc="http://schemas.openxmlformats.org/markup-compatibility/2006">
                    <mc:Choice xmlns:v="urn:schemas-microsoft-com:vml" Requires="v">
                      <p:oleObj spid="_x0000_s35223" r:id="rId30" imgW="8191500" imgH="8483600" progId="Equation.3">
                        <p:embed/>
                      </p:oleObj>
                    </mc:Choice>
                    <mc:Fallback>
                      <p:oleObj r:id="rId30" imgW="8191500" imgH="8483600" progId="Equation.3">
                        <p:embed/>
                        <p:pic>
                          <p:nvPicPr>
                            <p:cNvPr id="0" name="对象 27748"/>
                            <p:cNvPicPr>
                              <a:picLocks noChangeArrowheads="1"/>
                            </p:cNvPicPr>
                            <p:nvPr/>
                          </p:nvPicPr>
                          <p:blipFill>
                            <a:blip r:embed="rId31">
                              <a:extLst>
                                <a:ext uri="{28A0092B-C50C-407E-A947-70E740481C1C}">
                                  <a14:useLocalDpi xmlns:a14="http://schemas.microsoft.com/office/drawing/2010/main" val="0"/>
                                </a:ext>
                              </a:extLst>
                            </a:blip>
                            <a:srcRect/>
                            <a:stretch>
                              <a:fillRect/>
                            </a:stretch>
                          </p:blipFill>
                          <p:spPr bwMode="auto">
                            <a:xfrm>
                              <a:off x="3055" y="2070"/>
                              <a:ext cx="199" cy="191"/>
                            </a:xfrm>
                            <a:prstGeom prst="rect">
                              <a:avLst/>
                            </a:prstGeom>
                            <a:noFill/>
                            <a:ln>
                              <a:noFill/>
                            </a:ln>
                            <a:extLst>
                              <a:ext uri="{909E8E84-426E-40DD-AFC4-6F175D3DCCD1}">
                                <a14:hiddenFill xmlns:a14="http://schemas.microsoft.com/office/drawing/2010/main">
                                  <a:solidFill>
                                    <a:srgbClr val="FFFFFF"/>
                                  </a:solidFill>
                                </a14:hiddenFill>
                              </a:ext>
                              <a:ext uri="{91240B29-F687-4F45-9708-019B960494DF}">
                                <a14:hiddenLine xmlns:a14="http://schemas.microsoft.com/office/drawing/2010/main" w="38100">
                                  <a:solidFill>
                                    <a:srgbClr val="000000"/>
                                  </a:solidFill>
                                  <a:miter lim="800000"/>
                                  <a:headEnd/>
                                  <a:tailEnd/>
                                </a14:hiddenLine>
                              </a:ext>
                            </a:extLst>
                          </p:spPr>
                        </p:pic>
                      </p:oleObj>
                    </mc:Fallback>
                  </mc:AlternateContent>
                </a:graphicData>
              </a:graphic>
            </p:graphicFrame>
            <p:graphicFrame>
              <p:nvGraphicFramePr>
                <p:cNvPr id="34872" name="对象 27749">
                  <a:extLst>
                    <a:ext uri="{FF2B5EF4-FFF2-40B4-BE49-F238E27FC236}">
                      <a16:creationId xmlns:a16="http://schemas.microsoft.com/office/drawing/2014/main" id="{B1656918-3C60-C145-85B6-B97AEC3DEDD1}"/>
                    </a:ext>
                  </a:extLst>
                </p:cNvPr>
                <p:cNvGraphicFramePr>
                  <a:graphicFrameLocks/>
                </p:cNvGraphicFramePr>
                <p:nvPr/>
              </p:nvGraphicFramePr>
              <p:xfrm>
                <a:off x="3040" y="1690"/>
                <a:ext cx="189" cy="192"/>
              </p:xfrm>
              <a:graphic>
                <a:graphicData uri="http://schemas.openxmlformats.org/presentationml/2006/ole">
                  <mc:AlternateContent xmlns:mc="http://schemas.openxmlformats.org/markup-compatibility/2006">
                    <mc:Choice xmlns:v="urn:schemas-microsoft-com:vml" Requires="v">
                      <p:oleObj spid="_x0000_s35224" r:id="rId32" imgW="8191500" imgH="8483600" progId="Equation.3">
                        <p:embed/>
                      </p:oleObj>
                    </mc:Choice>
                    <mc:Fallback>
                      <p:oleObj r:id="rId32" imgW="8191500" imgH="8483600" progId="Equation.3">
                        <p:embed/>
                        <p:pic>
                          <p:nvPicPr>
                            <p:cNvPr id="0" name="对象 27749"/>
                            <p:cNvPicPr>
                              <a:picLocks noChangeArrowheads="1"/>
                            </p:cNvPicPr>
                            <p:nvPr/>
                          </p:nvPicPr>
                          <p:blipFill>
                            <a:blip r:embed="rId20">
                              <a:extLst>
                                <a:ext uri="{28A0092B-C50C-407E-A947-70E740481C1C}">
                                  <a14:useLocalDpi xmlns:a14="http://schemas.microsoft.com/office/drawing/2010/main" val="0"/>
                                </a:ext>
                              </a:extLst>
                            </a:blip>
                            <a:srcRect/>
                            <a:stretch>
                              <a:fillRect/>
                            </a:stretch>
                          </p:blipFill>
                          <p:spPr bwMode="auto">
                            <a:xfrm>
                              <a:off x="3040" y="1690"/>
                              <a:ext cx="189" cy="192"/>
                            </a:xfrm>
                            <a:prstGeom prst="rect">
                              <a:avLst/>
                            </a:prstGeom>
                            <a:noFill/>
                            <a:ln>
                              <a:noFill/>
                            </a:ln>
                            <a:extLst>
                              <a:ext uri="{909E8E84-426E-40DD-AFC4-6F175D3DCCD1}">
                                <a14:hiddenFill xmlns:a14="http://schemas.microsoft.com/office/drawing/2010/main">
                                  <a:solidFill>
                                    <a:srgbClr val="FFFFFF"/>
                                  </a:solidFill>
                                </a14:hiddenFill>
                              </a:ext>
                              <a:ext uri="{91240B29-F687-4F45-9708-019B960494DF}">
                                <a14:hiddenLine xmlns:a14="http://schemas.microsoft.com/office/drawing/2010/main" w="38100">
                                  <a:solidFill>
                                    <a:srgbClr val="000000"/>
                                  </a:solidFill>
                                  <a:miter lim="800000"/>
                                  <a:headEnd/>
                                  <a:tailEnd/>
                                </a14:hiddenLine>
                              </a:ext>
                            </a:extLst>
                          </p:spPr>
                        </p:pic>
                      </p:oleObj>
                    </mc:Fallback>
                  </mc:AlternateContent>
                </a:graphicData>
              </a:graphic>
            </p:graphicFrame>
            <p:graphicFrame>
              <p:nvGraphicFramePr>
                <p:cNvPr id="34873" name="对象 27750">
                  <a:extLst>
                    <a:ext uri="{FF2B5EF4-FFF2-40B4-BE49-F238E27FC236}">
                      <a16:creationId xmlns:a16="http://schemas.microsoft.com/office/drawing/2014/main" id="{E977B748-C939-E843-A022-B68D37B9308F}"/>
                    </a:ext>
                  </a:extLst>
                </p:cNvPr>
                <p:cNvGraphicFramePr>
                  <a:graphicFrameLocks/>
                </p:cNvGraphicFramePr>
                <p:nvPr/>
              </p:nvGraphicFramePr>
              <p:xfrm>
                <a:off x="3092" y="2696"/>
                <a:ext cx="199" cy="192"/>
              </p:xfrm>
              <a:graphic>
                <a:graphicData uri="http://schemas.openxmlformats.org/presentationml/2006/ole">
                  <mc:AlternateContent xmlns:mc="http://schemas.openxmlformats.org/markup-compatibility/2006">
                    <mc:Choice xmlns:v="urn:schemas-microsoft-com:vml" Requires="v">
                      <p:oleObj spid="_x0000_s35225" r:id="rId33" imgW="8191500" imgH="8483600" progId="Equation.3">
                        <p:embed/>
                      </p:oleObj>
                    </mc:Choice>
                    <mc:Fallback>
                      <p:oleObj r:id="rId33" imgW="8191500" imgH="8483600" progId="Equation.3">
                        <p:embed/>
                        <p:pic>
                          <p:nvPicPr>
                            <p:cNvPr id="0" name="对象 27750"/>
                            <p:cNvPicPr>
                              <a:picLocks noChangeArrowheads="1"/>
                            </p:cNvPicPr>
                            <p:nvPr/>
                          </p:nvPicPr>
                          <p:blipFill>
                            <a:blip r:embed="rId27">
                              <a:extLst>
                                <a:ext uri="{28A0092B-C50C-407E-A947-70E740481C1C}">
                                  <a14:useLocalDpi xmlns:a14="http://schemas.microsoft.com/office/drawing/2010/main" val="0"/>
                                </a:ext>
                              </a:extLst>
                            </a:blip>
                            <a:srcRect/>
                            <a:stretch>
                              <a:fillRect/>
                            </a:stretch>
                          </p:blipFill>
                          <p:spPr bwMode="auto">
                            <a:xfrm>
                              <a:off x="3092" y="2696"/>
                              <a:ext cx="199" cy="192"/>
                            </a:xfrm>
                            <a:prstGeom prst="rect">
                              <a:avLst/>
                            </a:prstGeom>
                            <a:noFill/>
                            <a:ln>
                              <a:noFill/>
                            </a:ln>
                            <a:extLst>
                              <a:ext uri="{909E8E84-426E-40DD-AFC4-6F175D3DCCD1}">
                                <a14:hiddenFill xmlns:a14="http://schemas.microsoft.com/office/drawing/2010/main">
                                  <a:solidFill>
                                    <a:srgbClr val="FFFFFF"/>
                                  </a:solidFill>
                                </a14:hiddenFill>
                              </a:ext>
                              <a:ext uri="{91240B29-F687-4F45-9708-019B960494DF}">
                                <a14:hiddenLine xmlns:a14="http://schemas.microsoft.com/office/drawing/2010/main" w="38100">
                                  <a:solidFill>
                                    <a:srgbClr val="000000"/>
                                  </a:solidFill>
                                  <a:miter lim="800000"/>
                                  <a:headEnd/>
                                  <a:tailEnd/>
                                </a14:hiddenLine>
                              </a:ext>
                            </a:extLst>
                          </p:spPr>
                        </p:pic>
                      </p:oleObj>
                    </mc:Fallback>
                  </mc:AlternateContent>
                </a:graphicData>
              </a:graphic>
            </p:graphicFrame>
            <p:graphicFrame>
              <p:nvGraphicFramePr>
                <p:cNvPr id="34874" name="对象 27751">
                  <a:extLst>
                    <a:ext uri="{FF2B5EF4-FFF2-40B4-BE49-F238E27FC236}">
                      <a16:creationId xmlns:a16="http://schemas.microsoft.com/office/drawing/2014/main" id="{35F58917-1F7B-EC4D-97EB-968C340458F6}"/>
                    </a:ext>
                  </a:extLst>
                </p:cNvPr>
                <p:cNvGraphicFramePr>
                  <a:graphicFrameLocks/>
                </p:cNvGraphicFramePr>
                <p:nvPr/>
              </p:nvGraphicFramePr>
              <p:xfrm>
                <a:off x="3107" y="3067"/>
                <a:ext cx="199" cy="191"/>
              </p:xfrm>
              <a:graphic>
                <a:graphicData uri="http://schemas.openxmlformats.org/presentationml/2006/ole">
                  <mc:AlternateContent xmlns:mc="http://schemas.openxmlformats.org/markup-compatibility/2006">
                    <mc:Choice xmlns:v="urn:schemas-microsoft-com:vml" Requires="v">
                      <p:oleObj spid="_x0000_s35226" r:id="rId34" imgW="8191500" imgH="8483600" progId="Equation.3">
                        <p:embed/>
                      </p:oleObj>
                    </mc:Choice>
                    <mc:Fallback>
                      <p:oleObj r:id="rId34" imgW="8191500" imgH="8483600" progId="Equation.3">
                        <p:embed/>
                        <p:pic>
                          <p:nvPicPr>
                            <p:cNvPr id="0" name="对象 27751"/>
                            <p:cNvPicPr>
                              <a:picLocks noChangeArrowheads="1"/>
                            </p:cNvPicPr>
                            <p:nvPr/>
                          </p:nvPicPr>
                          <p:blipFill>
                            <a:blip r:embed="rId35">
                              <a:extLst>
                                <a:ext uri="{28A0092B-C50C-407E-A947-70E740481C1C}">
                                  <a14:useLocalDpi xmlns:a14="http://schemas.microsoft.com/office/drawing/2010/main" val="0"/>
                                </a:ext>
                              </a:extLst>
                            </a:blip>
                            <a:srcRect/>
                            <a:stretch>
                              <a:fillRect/>
                            </a:stretch>
                          </p:blipFill>
                          <p:spPr bwMode="auto">
                            <a:xfrm>
                              <a:off x="3107" y="3067"/>
                              <a:ext cx="199" cy="191"/>
                            </a:xfrm>
                            <a:prstGeom prst="rect">
                              <a:avLst/>
                            </a:prstGeom>
                            <a:noFill/>
                            <a:ln>
                              <a:noFill/>
                            </a:ln>
                            <a:extLst>
                              <a:ext uri="{909E8E84-426E-40DD-AFC4-6F175D3DCCD1}">
                                <a14:hiddenFill xmlns:a14="http://schemas.microsoft.com/office/drawing/2010/main">
                                  <a:solidFill>
                                    <a:srgbClr val="FFFFFF"/>
                                  </a:solidFill>
                                </a14:hiddenFill>
                              </a:ext>
                              <a:ext uri="{91240B29-F687-4F45-9708-019B960494DF}">
                                <a14:hiddenLine xmlns:a14="http://schemas.microsoft.com/office/drawing/2010/main" w="38100">
                                  <a:solidFill>
                                    <a:srgbClr val="000000"/>
                                  </a:solidFill>
                                  <a:miter lim="800000"/>
                                  <a:headEnd/>
                                  <a:tailEnd/>
                                </a14:hiddenLine>
                              </a:ext>
                            </a:extLst>
                          </p:spPr>
                        </p:pic>
                      </p:oleObj>
                    </mc:Fallback>
                  </mc:AlternateContent>
                </a:graphicData>
              </a:graphic>
            </p:graphicFrame>
          </p:grpSp>
          <p:sp>
            <p:nvSpPr>
              <p:cNvPr id="34831" name="直接连接符 27753">
                <a:extLst>
                  <a:ext uri="{FF2B5EF4-FFF2-40B4-BE49-F238E27FC236}">
                    <a16:creationId xmlns:a16="http://schemas.microsoft.com/office/drawing/2014/main" id="{F5E6FBB8-02F7-AD44-8755-2ACC1B03B484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3092" y="134"/>
                <a:ext cx="2037" cy="1863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4832" name="直接连接符 27758">
                <a:extLst>
                  <a:ext uri="{FF2B5EF4-FFF2-40B4-BE49-F238E27FC236}">
                    <a16:creationId xmlns:a16="http://schemas.microsoft.com/office/drawing/2014/main" id="{749C399B-7845-0B4C-94A7-6A0B501B643A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3092" y="548"/>
                <a:ext cx="2037" cy="1864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4833" name="直接连接符 27764">
                <a:extLst>
                  <a:ext uri="{FF2B5EF4-FFF2-40B4-BE49-F238E27FC236}">
                    <a16:creationId xmlns:a16="http://schemas.microsoft.com/office/drawing/2014/main" id="{0514F925-34C3-6E46-80D7-A3F9FAC07C51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3080" y="1205"/>
                <a:ext cx="2038" cy="1864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4834" name="直接连接符 27769">
                <a:extLst>
                  <a:ext uri="{FF2B5EF4-FFF2-40B4-BE49-F238E27FC236}">
                    <a16:creationId xmlns:a16="http://schemas.microsoft.com/office/drawing/2014/main" id="{008918C1-F73D-F143-820F-078932586775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3076" y="1578"/>
                <a:ext cx="2037" cy="1864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4835" name="直接连接符 27774">
                <a:extLst>
                  <a:ext uri="{FF2B5EF4-FFF2-40B4-BE49-F238E27FC236}">
                    <a16:creationId xmlns:a16="http://schemas.microsoft.com/office/drawing/2014/main" id="{886CE494-D680-2345-985B-6F8EE4374A7A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3092" y="142"/>
                <a:ext cx="2038" cy="1863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4836" name="直接连接符 27779">
                <a:extLst>
                  <a:ext uri="{FF2B5EF4-FFF2-40B4-BE49-F238E27FC236}">
                    <a16:creationId xmlns:a16="http://schemas.microsoft.com/office/drawing/2014/main" id="{82884740-C816-054E-A6D8-ED5F5B8B6C1A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3104" y="557"/>
                <a:ext cx="2038" cy="1864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4837" name="直接连接符 27784">
                <a:extLst>
                  <a:ext uri="{FF2B5EF4-FFF2-40B4-BE49-F238E27FC236}">
                    <a16:creationId xmlns:a16="http://schemas.microsoft.com/office/drawing/2014/main" id="{CA5FE8FF-29C2-D244-A7BA-B344F842B571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3081" y="1164"/>
                <a:ext cx="2037" cy="1863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grpSp>
            <p:nvGrpSpPr>
              <p:cNvPr id="34838" name="组合 27804">
                <a:extLst>
                  <a:ext uri="{FF2B5EF4-FFF2-40B4-BE49-F238E27FC236}">
                    <a16:creationId xmlns:a16="http://schemas.microsoft.com/office/drawing/2014/main" id="{95019610-C794-5B4C-81D4-C19F0A9EF574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3032" y="127"/>
                <a:ext cx="91" cy="3345"/>
                <a:chOff x="3032" y="127"/>
                <a:chExt cx="91" cy="3345"/>
              </a:xfrm>
            </p:grpSpPr>
            <p:sp>
              <p:nvSpPr>
                <p:cNvPr id="34863" name="椭圆 27754">
                  <a:extLst>
                    <a:ext uri="{FF2B5EF4-FFF2-40B4-BE49-F238E27FC236}">
                      <a16:creationId xmlns:a16="http://schemas.microsoft.com/office/drawing/2014/main" id="{9A6F3C62-EB1B-4E43-A6FD-D2B2E73EB63F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3056" y="1965"/>
                  <a:ext cx="55" cy="55"/>
                </a:xfrm>
                <a:prstGeom prst="ellipse">
                  <a:avLst/>
                </a:prstGeom>
                <a:solidFill>
                  <a:srgbClr val="000000"/>
                </a:solidFill>
                <a:ln w="9525">
                  <a:solidFill>
                    <a:srgbClr val="000000"/>
                  </a:solidFill>
                  <a:round/>
                  <a:headEnd/>
                  <a:tailEnd/>
                </a:ln>
              </p:spPr>
              <p:txBody>
                <a:bodyPr/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9pPr>
                </a:lstStyle>
                <a:p>
                  <a:pPr eaLnBrk="1" hangingPunct="1">
                    <a:buFont typeface="Arial" panose="020B0604020202020204" pitchFamily="34" charset="0"/>
                    <a:buNone/>
                  </a:pPr>
                  <a:endParaRPr lang="zh-CN" altLang="en-US"/>
                </a:p>
              </p:txBody>
            </p:sp>
            <p:sp>
              <p:nvSpPr>
                <p:cNvPr id="34864" name="椭圆 27759">
                  <a:extLst>
                    <a:ext uri="{FF2B5EF4-FFF2-40B4-BE49-F238E27FC236}">
                      <a16:creationId xmlns:a16="http://schemas.microsoft.com/office/drawing/2014/main" id="{C439177E-D3C1-E643-B3DF-331D05EA9AC1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3056" y="2387"/>
                  <a:ext cx="55" cy="55"/>
                </a:xfrm>
                <a:prstGeom prst="ellipse">
                  <a:avLst/>
                </a:prstGeom>
                <a:solidFill>
                  <a:srgbClr val="000000"/>
                </a:solidFill>
                <a:ln w="9525">
                  <a:solidFill>
                    <a:srgbClr val="000000"/>
                  </a:solidFill>
                  <a:round/>
                  <a:headEnd/>
                  <a:tailEnd/>
                </a:ln>
              </p:spPr>
              <p:txBody>
                <a:bodyPr/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9pPr>
                </a:lstStyle>
                <a:p>
                  <a:pPr eaLnBrk="1" hangingPunct="1">
                    <a:buFont typeface="Arial" panose="020B0604020202020204" pitchFamily="34" charset="0"/>
                    <a:buNone/>
                  </a:pPr>
                  <a:endParaRPr lang="zh-CN" altLang="en-US"/>
                </a:p>
              </p:txBody>
            </p:sp>
            <p:sp>
              <p:nvSpPr>
                <p:cNvPr id="34865" name="椭圆 27763">
                  <a:extLst>
                    <a:ext uri="{FF2B5EF4-FFF2-40B4-BE49-F238E27FC236}">
                      <a16:creationId xmlns:a16="http://schemas.microsoft.com/office/drawing/2014/main" id="{A8173A2F-CFCC-DA49-AEEC-11471E6BE1BC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3056" y="3032"/>
                  <a:ext cx="55" cy="55"/>
                </a:xfrm>
                <a:prstGeom prst="ellipse">
                  <a:avLst/>
                </a:prstGeom>
                <a:solidFill>
                  <a:srgbClr val="000000"/>
                </a:solidFill>
                <a:ln w="9525">
                  <a:solidFill>
                    <a:srgbClr val="000000"/>
                  </a:solidFill>
                  <a:round/>
                  <a:headEnd/>
                  <a:tailEnd/>
                </a:ln>
              </p:spPr>
              <p:txBody>
                <a:bodyPr/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9pPr>
                </a:lstStyle>
                <a:p>
                  <a:pPr eaLnBrk="1" hangingPunct="1">
                    <a:buFont typeface="Arial" panose="020B0604020202020204" pitchFamily="34" charset="0"/>
                    <a:buNone/>
                  </a:pPr>
                  <a:endParaRPr lang="zh-CN" altLang="en-US"/>
                </a:p>
              </p:txBody>
            </p:sp>
            <p:sp>
              <p:nvSpPr>
                <p:cNvPr id="34866" name="椭圆 27768">
                  <a:extLst>
                    <a:ext uri="{FF2B5EF4-FFF2-40B4-BE49-F238E27FC236}">
                      <a16:creationId xmlns:a16="http://schemas.microsoft.com/office/drawing/2014/main" id="{FE48F741-8D66-454A-99D6-70DD616F6EBD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3052" y="3417"/>
                  <a:ext cx="55" cy="55"/>
                </a:xfrm>
                <a:prstGeom prst="ellipse">
                  <a:avLst/>
                </a:prstGeom>
                <a:solidFill>
                  <a:srgbClr val="000000"/>
                </a:solidFill>
                <a:ln w="9525">
                  <a:solidFill>
                    <a:srgbClr val="000000"/>
                  </a:solidFill>
                  <a:round/>
                  <a:headEnd/>
                  <a:tailEnd/>
                </a:ln>
              </p:spPr>
              <p:txBody>
                <a:bodyPr/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9pPr>
                </a:lstStyle>
                <a:p>
                  <a:pPr eaLnBrk="1" hangingPunct="1">
                    <a:buFont typeface="Arial" panose="020B0604020202020204" pitchFamily="34" charset="0"/>
                    <a:buNone/>
                  </a:pPr>
                  <a:endParaRPr lang="zh-CN" altLang="en-US"/>
                </a:p>
              </p:txBody>
            </p:sp>
            <p:sp>
              <p:nvSpPr>
                <p:cNvPr id="34867" name="椭圆 27773">
                  <a:extLst>
                    <a:ext uri="{FF2B5EF4-FFF2-40B4-BE49-F238E27FC236}">
                      <a16:creationId xmlns:a16="http://schemas.microsoft.com/office/drawing/2014/main" id="{6FDAAE2F-5CAC-6840-92BA-2D8E23F499E3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3056" y="127"/>
                  <a:ext cx="55" cy="55"/>
                </a:xfrm>
                <a:prstGeom prst="ellipse">
                  <a:avLst/>
                </a:prstGeom>
                <a:solidFill>
                  <a:srgbClr val="000000"/>
                </a:solidFill>
                <a:ln w="9525">
                  <a:solidFill>
                    <a:srgbClr val="000000"/>
                  </a:solidFill>
                  <a:round/>
                  <a:headEnd/>
                  <a:tailEnd/>
                </a:ln>
              </p:spPr>
              <p:txBody>
                <a:bodyPr/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9pPr>
                </a:lstStyle>
                <a:p>
                  <a:pPr eaLnBrk="1" hangingPunct="1">
                    <a:buFont typeface="Arial" panose="020B0604020202020204" pitchFamily="34" charset="0"/>
                    <a:buNone/>
                  </a:pPr>
                  <a:endParaRPr lang="zh-CN" altLang="en-US"/>
                </a:p>
              </p:txBody>
            </p:sp>
            <p:sp>
              <p:nvSpPr>
                <p:cNvPr id="34868" name="椭圆 27778">
                  <a:extLst>
                    <a:ext uri="{FF2B5EF4-FFF2-40B4-BE49-F238E27FC236}">
                      <a16:creationId xmlns:a16="http://schemas.microsoft.com/office/drawing/2014/main" id="{CFC7A5A2-165D-1F43-8C34-9AC489EDB878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3068" y="555"/>
                  <a:ext cx="55" cy="55"/>
                </a:xfrm>
                <a:prstGeom prst="ellipse">
                  <a:avLst/>
                </a:prstGeom>
                <a:solidFill>
                  <a:srgbClr val="000000"/>
                </a:solidFill>
                <a:ln w="9525">
                  <a:solidFill>
                    <a:srgbClr val="000000"/>
                  </a:solidFill>
                  <a:round/>
                  <a:headEnd/>
                  <a:tailEnd/>
                </a:ln>
              </p:spPr>
              <p:txBody>
                <a:bodyPr/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9pPr>
                </a:lstStyle>
                <a:p>
                  <a:pPr eaLnBrk="1" hangingPunct="1">
                    <a:buFont typeface="Arial" panose="020B0604020202020204" pitchFamily="34" charset="0"/>
                    <a:buNone/>
                  </a:pPr>
                  <a:endParaRPr lang="zh-CN" altLang="en-US"/>
                </a:p>
              </p:txBody>
            </p:sp>
            <p:sp>
              <p:nvSpPr>
                <p:cNvPr id="34869" name="椭圆 27783">
                  <a:extLst>
                    <a:ext uri="{FF2B5EF4-FFF2-40B4-BE49-F238E27FC236}">
                      <a16:creationId xmlns:a16="http://schemas.microsoft.com/office/drawing/2014/main" id="{AF2E0B59-67E6-534B-81BE-81950E3569B6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3032" y="1132"/>
                  <a:ext cx="55" cy="55"/>
                </a:xfrm>
                <a:prstGeom prst="ellipse">
                  <a:avLst/>
                </a:prstGeom>
                <a:solidFill>
                  <a:srgbClr val="000000"/>
                </a:solidFill>
                <a:ln w="9525">
                  <a:solidFill>
                    <a:srgbClr val="000000"/>
                  </a:solidFill>
                  <a:round/>
                  <a:headEnd/>
                  <a:tailEnd/>
                </a:ln>
              </p:spPr>
              <p:txBody>
                <a:bodyPr/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9pPr>
                </a:lstStyle>
                <a:p>
                  <a:pPr eaLnBrk="1" hangingPunct="1">
                    <a:buFont typeface="Arial" panose="020B0604020202020204" pitchFamily="34" charset="0"/>
                    <a:buNone/>
                  </a:pPr>
                  <a:endParaRPr lang="zh-CN" altLang="en-US"/>
                </a:p>
              </p:txBody>
            </p:sp>
            <p:sp>
              <p:nvSpPr>
                <p:cNvPr id="34870" name="椭圆 27788">
                  <a:extLst>
                    <a:ext uri="{FF2B5EF4-FFF2-40B4-BE49-F238E27FC236}">
                      <a16:creationId xmlns:a16="http://schemas.microsoft.com/office/drawing/2014/main" id="{B9A2D804-24C3-C74A-B2DE-C3978B535151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3044" y="1537"/>
                  <a:ext cx="55" cy="55"/>
                </a:xfrm>
                <a:prstGeom prst="ellipse">
                  <a:avLst/>
                </a:prstGeom>
                <a:solidFill>
                  <a:srgbClr val="000000"/>
                </a:solidFill>
                <a:ln w="9525">
                  <a:solidFill>
                    <a:srgbClr val="000000"/>
                  </a:solidFill>
                  <a:round/>
                  <a:headEnd/>
                  <a:tailEnd/>
                </a:ln>
              </p:spPr>
              <p:txBody>
                <a:bodyPr/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9pPr>
                </a:lstStyle>
                <a:p>
                  <a:pPr eaLnBrk="1" hangingPunct="1">
                    <a:buFont typeface="Arial" panose="020B0604020202020204" pitchFamily="34" charset="0"/>
                    <a:buNone/>
                  </a:pPr>
                  <a:endParaRPr lang="zh-CN" altLang="en-US"/>
                </a:p>
              </p:txBody>
            </p:sp>
          </p:grpSp>
          <p:sp>
            <p:nvSpPr>
              <p:cNvPr id="34839" name="直接连接符 27789">
                <a:extLst>
                  <a:ext uri="{FF2B5EF4-FFF2-40B4-BE49-F238E27FC236}">
                    <a16:creationId xmlns:a16="http://schemas.microsoft.com/office/drawing/2014/main" id="{BF0F90DD-F4D6-7C43-9E1D-9C740D9BD445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3092" y="1574"/>
                <a:ext cx="2037" cy="1862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grpSp>
            <p:nvGrpSpPr>
              <p:cNvPr id="34840" name="组合 27803">
                <a:extLst>
                  <a:ext uri="{FF2B5EF4-FFF2-40B4-BE49-F238E27FC236}">
                    <a16:creationId xmlns:a16="http://schemas.microsoft.com/office/drawing/2014/main" id="{1D0F65C1-5C8D-6049-83DC-D592BBDAD5E7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5103" y="97"/>
                <a:ext cx="80" cy="3365"/>
                <a:chOff x="5129" y="97"/>
                <a:chExt cx="80" cy="3365"/>
              </a:xfrm>
            </p:grpSpPr>
            <p:sp>
              <p:nvSpPr>
                <p:cNvPr id="34855" name="椭圆 27755">
                  <a:extLst>
                    <a:ext uri="{FF2B5EF4-FFF2-40B4-BE49-F238E27FC236}">
                      <a16:creationId xmlns:a16="http://schemas.microsoft.com/office/drawing/2014/main" id="{66D2ED59-C109-4047-9D97-550446F36D59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5129" y="97"/>
                  <a:ext cx="55" cy="56"/>
                </a:xfrm>
                <a:prstGeom prst="ellipse">
                  <a:avLst/>
                </a:prstGeom>
                <a:solidFill>
                  <a:srgbClr val="000000"/>
                </a:solidFill>
                <a:ln w="9525">
                  <a:solidFill>
                    <a:srgbClr val="000000"/>
                  </a:solidFill>
                  <a:round/>
                  <a:headEnd/>
                  <a:tailEnd/>
                </a:ln>
              </p:spPr>
              <p:txBody>
                <a:bodyPr/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9pPr>
                </a:lstStyle>
                <a:p>
                  <a:pPr eaLnBrk="1" hangingPunct="1">
                    <a:buFont typeface="Arial" panose="020B0604020202020204" pitchFamily="34" charset="0"/>
                    <a:buNone/>
                  </a:pPr>
                  <a:endParaRPr lang="zh-CN" altLang="en-US"/>
                </a:p>
              </p:txBody>
            </p:sp>
            <p:sp>
              <p:nvSpPr>
                <p:cNvPr id="34856" name="椭圆 27760">
                  <a:extLst>
                    <a:ext uri="{FF2B5EF4-FFF2-40B4-BE49-F238E27FC236}">
                      <a16:creationId xmlns:a16="http://schemas.microsoft.com/office/drawing/2014/main" id="{78AFD100-30BA-BD43-AEDF-A353758A0980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5129" y="502"/>
                  <a:ext cx="55" cy="55"/>
                </a:xfrm>
                <a:prstGeom prst="ellipse">
                  <a:avLst/>
                </a:prstGeom>
                <a:solidFill>
                  <a:srgbClr val="000000"/>
                </a:solidFill>
                <a:ln w="9525">
                  <a:solidFill>
                    <a:srgbClr val="000000"/>
                  </a:solidFill>
                  <a:round/>
                  <a:headEnd/>
                  <a:tailEnd/>
                </a:ln>
              </p:spPr>
              <p:txBody>
                <a:bodyPr/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9pPr>
                </a:lstStyle>
                <a:p>
                  <a:pPr eaLnBrk="1" hangingPunct="1">
                    <a:buFont typeface="Arial" panose="020B0604020202020204" pitchFamily="34" charset="0"/>
                    <a:buNone/>
                  </a:pPr>
                  <a:endParaRPr lang="zh-CN" altLang="en-US"/>
                </a:p>
              </p:txBody>
            </p:sp>
            <p:sp>
              <p:nvSpPr>
                <p:cNvPr id="34857" name="椭圆 27765">
                  <a:extLst>
                    <a:ext uri="{FF2B5EF4-FFF2-40B4-BE49-F238E27FC236}">
                      <a16:creationId xmlns:a16="http://schemas.microsoft.com/office/drawing/2014/main" id="{C204EAD2-F131-2C4B-8212-E1C62D119CA2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5154" y="1127"/>
                  <a:ext cx="55" cy="56"/>
                </a:xfrm>
                <a:prstGeom prst="ellipse">
                  <a:avLst/>
                </a:prstGeom>
                <a:solidFill>
                  <a:srgbClr val="000000"/>
                </a:solidFill>
                <a:ln w="9525">
                  <a:solidFill>
                    <a:srgbClr val="000000"/>
                  </a:solidFill>
                  <a:round/>
                  <a:headEnd/>
                  <a:tailEnd/>
                </a:ln>
              </p:spPr>
              <p:txBody>
                <a:bodyPr/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9pPr>
                </a:lstStyle>
                <a:p>
                  <a:pPr eaLnBrk="1" hangingPunct="1">
                    <a:buFont typeface="Arial" panose="020B0604020202020204" pitchFamily="34" charset="0"/>
                    <a:buNone/>
                  </a:pPr>
                  <a:endParaRPr lang="zh-CN" altLang="en-US"/>
                </a:p>
              </p:txBody>
            </p:sp>
            <p:sp>
              <p:nvSpPr>
                <p:cNvPr id="34858" name="椭圆 27770">
                  <a:extLst>
                    <a:ext uri="{FF2B5EF4-FFF2-40B4-BE49-F238E27FC236}">
                      <a16:creationId xmlns:a16="http://schemas.microsoft.com/office/drawing/2014/main" id="{A8524C5B-0EB0-5241-9402-67965020452F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5149" y="1513"/>
                  <a:ext cx="55" cy="55"/>
                </a:xfrm>
                <a:prstGeom prst="ellipse">
                  <a:avLst/>
                </a:prstGeom>
                <a:solidFill>
                  <a:srgbClr val="000000"/>
                </a:solidFill>
                <a:ln w="9525">
                  <a:solidFill>
                    <a:srgbClr val="000000"/>
                  </a:solidFill>
                  <a:round/>
                  <a:headEnd/>
                  <a:tailEnd/>
                </a:ln>
              </p:spPr>
              <p:txBody>
                <a:bodyPr/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9pPr>
                </a:lstStyle>
                <a:p>
                  <a:pPr eaLnBrk="1" hangingPunct="1">
                    <a:buFont typeface="Arial" panose="020B0604020202020204" pitchFamily="34" charset="0"/>
                    <a:buNone/>
                  </a:pPr>
                  <a:endParaRPr lang="zh-CN" altLang="en-US"/>
                </a:p>
              </p:txBody>
            </p:sp>
            <p:sp>
              <p:nvSpPr>
                <p:cNvPr id="34859" name="椭圆 27775">
                  <a:extLst>
                    <a:ext uri="{FF2B5EF4-FFF2-40B4-BE49-F238E27FC236}">
                      <a16:creationId xmlns:a16="http://schemas.microsoft.com/office/drawing/2014/main" id="{B841F41A-9846-C84D-93B5-286D9B755B4E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5154" y="1972"/>
                  <a:ext cx="55" cy="55"/>
                </a:xfrm>
                <a:prstGeom prst="ellipse">
                  <a:avLst/>
                </a:prstGeom>
                <a:solidFill>
                  <a:srgbClr val="000000"/>
                </a:solidFill>
                <a:ln w="9525">
                  <a:solidFill>
                    <a:srgbClr val="000000"/>
                  </a:solidFill>
                  <a:round/>
                  <a:headEnd/>
                  <a:tailEnd/>
                </a:ln>
              </p:spPr>
              <p:txBody>
                <a:bodyPr/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9pPr>
                </a:lstStyle>
                <a:p>
                  <a:pPr eaLnBrk="1" hangingPunct="1">
                    <a:buFont typeface="Arial" panose="020B0604020202020204" pitchFamily="34" charset="0"/>
                    <a:buNone/>
                  </a:pPr>
                  <a:endParaRPr lang="zh-CN" altLang="en-US"/>
                </a:p>
              </p:txBody>
            </p:sp>
            <p:sp>
              <p:nvSpPr>
                <p:cNvPr id="34860" name="椭圆 27780">
                  <a:extLst>
                    <a:ext uri="{FF2B5EF4-FFF2-40B4-BE49-F238E27FC236}">
                      <a16:creationId xmlns:a16="http://schemas.microsoft.com/office/drawing/2014/main" id="{143827C2-925C-624E-8737-B1C84AB1B47C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5154" y="2396"/>
                  <a:ext cx="55" cy="55"/>
                </a:xfrm>
                <a:prstGeom prst="ellipse">
                  <a:avLst/>
                </a:prstGeom>
                <a:solidFill>
                  <a:srgbClr val="000000"/>
                </a:solidFill>
                <a:ln w="9525">
                  <a:solidFill>
                    <a:srgbClr val="000000"/>
                  </a:solidFill>
                  <a:round/>
                  <a:headEnd/>
                  <a:tailEnd/>
                </a:ln>
              </p:spPr>
              <p:txBody>
                <a:bodyPr/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9pPr>
                </a:lstStyle>
                <a:p>
                  <a:pPr eaLnBrk="1" hangingPunct="1">
                    <a:buFont typeface="Arial" panose="020B0604020202020204" pitchFamily="34" charset="0"/>
                    <a:buNone/>
                  </a:pPr>
                  <a:endParaRPr lang="zh-CN" altLang="en-US"/>
                </a:p>
              </p:txBody>
            </p:sp>
            <p:sp>
              <p:nvSpPr>
                <p:cNvPr id="34861" name="椭圆 27785">
                  <a:extLst>
                    <a:ext uri="{FF2B5EF4-FFF2-40B4-BE49-F238E27FC236}">
                      <a16:creationId xmlns:a16="http://schemas.microsoft.com/office/drawing/2014/main" id="{144D9F6E-7B43-4341-8689-7E40F21DFC5B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5130" y="3002"/>
                  <a:ext cx="55" cy="55"/>
                </a:xfrm>
                <a:prstGeom prst="ellipse">
                  <a:avLst/>
                </a:prstGeom>
                <a:solidFill>
                  <a:srgbClr val="000000"/>
                </a:solidFill>
                <a:ln w="9525">
                  <a:solidFill>
                    <a:srgbClr val="000000"/>
                  </a:solidFill>
                  <a:round/>
                  <a:headEnd/>
                  <a:tailEnd/>
                </a:ln>
              </p:spPr>
              <p:txBody>
                <a:bodyPr/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9pPr>
                </a:lstStyle>
                <a:p>
                  <a:pPr eaLnBrk="1" hangingPunct="1">
                    <a:buFont typeface="Arial" panose="020B0604020202020204" pitchFamily="34" charset="0"/>
                    <a:buNone/>
                  </a:pPr>
                  <a:endParaRPr lang="zh-CN" altLang="en-US"/>
                </a:p>
              </p:txBody>
            </p:sp>
            <p:sp>
              <p:nvSpPr>
                <p:cNvPr id="34862" name="椭圆 27790">
                  <a:extLst>
                    <a:ext uri="{FF2B5EF4-FFF2-40B4-BE49-F238E27FC236}">
                      <a16:creationId xmlns:a16="http://schemas.microsoft.com/office/drawing/2014/main" id="{A527F15D-C17A-4948-BBDB-981DAC02C473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5129" y="3406"/>
                  <a:ext cx="55" cy="56"/>
                </a:xfrm>
                <a:prstGeom prst="ellipse">
                  <a:avLst/>
                </a:prstGeom>
                <a:solidFill>
                  <a:srgbClr val="000000"/>
                </a:solidFill>
                <a:ln w="9525">
                  <a:solidFill>
                    <a:srgbClr val="000000"/>
                  </a:solidFill>
                  <a:round/>
                  <a:headEnd/>
                  <a:tailEnd/>
                </a:ln>
              </p:spPr>
              <p:txBody>
                <a:bodyPr/>
                <a:lstStyle>
                  <a:lvl1pPr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9pPr>
                </a:lstStyle>
                <a:p>
                  <a:pPr eaLnBrk="1" hangingPunct="1">
                    <a:buFont typeface="Arial" panose="020B0604020202020204" pitchFamily="34" charset="0"/>
                    <a:buNone/>
                  </a:pPr>
                  <a:endParaRPr lang="zh-CN" altLang="en-US"/>
                </a:p>
              </p:txBody>
            </p:sp>
          </p:grpSp>
          <p:grpSp>
            <p:nvGrpSpPr>
              <p:cNvPr id="34841" name="组合 27802">
                <a:extLst>
                  <a:ext uri="{FF2B5EF4-FFF2-40B4-BE49-F238E27FC236}">
                    <a16:creationId xmlns:a16="http://schemas.microsoft.com/office/drawing/2014/main" id="{AA4B2A87-7B89-0043-BC1F-FB6282106349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5284" y="119"/>
                <a:ext cx="344" cy="3482"/>
                <a:chOff x="5284" y="119"/>
                <a:chExt cx="344" cy="3482"/>
              </a:xfrm>
            </p:grpSpPr>
            <p:graphicFrame>
              <p:nvGraphicFramePr>
                <p:cNvPr id="34847" name="对象 27756">
                  <a:extLst>
                    <a:ext uri="{FF2B5EF4-FFF2-40B4-BE49-F238E27FC236}">
                      <a16:creationId xmlns:a16="http://schemas.microsoft.com/office/drawing/2014/main" id="{E2707BCF-6EA6-0448-A36E-058C8FA57A02}"/>
                    </a:ext>
                  </a:extLst>
                </p:cNvPr>
                <p:cNvGraphicFramePr>
                  <a:graphicFrameLocks/>
                </p:cNvGraphicFramePr>
                <p:nvPr/>
              </p:nvGraphicFramePr>
              <p:xfrm>
                <a:off x="5284" y="119"/>
                <a:ext cx="277" cy="171"/>
              </p:xfrm>
              <a:graphic>
                <a:graphicData uri="http://schemas.openxmlformats.org/presentationml/2006/ole">
                  <mc:AlternateContent xmlns:mc="http://schemas.openxmlformats.org/markup-compatibility/2006">
                    <mc:Choice xmlns:v="urn:schemas-microsoft-com:vml" Requires="v">
                      <p:oleObj spid="_x0000_s35227" r:id="rId36" imgW="12877800" imgH="7023100" progId="Equation.3">
                        <p:embed/>
                      </p:oleObj>
                    </mc:Choice>
                    <mc:Fallback>
                      <p:oleObj r:id="rId36" imgW="12877800" imgH="7023100" progId="Equation.3">
                        <p:embed/>
                        <p:pic>
                          <p:nvPicPr>
                            <p:cNvPr id="0" name="对象 27756"/>
                            <p:cNvPicPr>
                              <a:picLocks noChangeArrowheads="1"/>
                            </p:cNvPicPr>
                            <p:nvPr/>
                          </p:nvPicPr>
                          <p:blipFill>
                            <a:blip r:embed="rId37">
                              <a:extLst>
                                <a:ext uri="{28A0092B-C50C-407E-A947-70E740481C1C}">
                                  <a14:useLocalDpi xmlns:a14="http://schemas.microsoft.com/office/drawing/2010/main" val="0"/>
                                </a:ext>
                              </a:extLst>
                            </a:blip>
                            <a:srcRect/>
                            <a:stretch>
                              <a:fillRect/>
                            </a:stretch>
                          </p:blipFill>
                          <p:spPr bwMode="auto">
                            <a:xfrm>
                              <a:off x="5284" y="119"/>
                              <a:ext cx="277" cy="171"/>
                            </a:xfrm>
                            <a:prstGeom prst="rect">
                              <a:avLst/>
                            </a:prstGeom>
                            <a:noFill/>
                            <a:ln>
                              <a:noFill/>
                            </a:ln>
                            <a:extLst>
                              <a:ext uri="{909E8E84-426E-40DD-AFC4-6F175D3DCCD1}">
                                <a14:hiddenFill xmlns:a14="http://schemas.microsoft.com/office/drawing/2010/main">
                                  <a:solidFill>
                                    <a:srgbClr val="FFFFFF"/>
                                  </a:solidFill>
                                </a14:hiddenFill>
                              </a:ext>
                              <a:ext uri="{91240B29-F687-4F45-9708-019B960494DF}">
                                <a14:hiddenLine xmlns:a14="http://schemas.microsoft.com/office/drawing/2010/main" w="38100">
                                  <a:solidFill>
                                    <a:srgbClr val="000000"/>
                                  </a:solidFill>
                                  <a:miter lim="800000"/>
                                  <a:headEnd/>
                                  <a:tailEnd/>
                                </a14:hiddenLine>
                              </a:ext>
                            </a:extLst>
                          </p:spPr>
                        </p:pic>
                      </p:oleObj>
                    </mc:Fallback>
                  </mc:AlternateContent>
                </a:graphicData>
              </a:graphic>
            </p:graphicFrame>
            <p:graphicFrame>
              <p:nvGraphicFramePr>
                <p:cNvPr id="34848" name="对象 27761">
                  <a:extLst>
                    <a:ext uri="{FF2B5EF4-FFF2-40B4-BE49-F238E27FC236}">
                      <a16:creationId xmlns:a16="http://schemas.microsoft.com/office/drawing/2014/main" id="{82D929C1-82F8-1A4E-8050-FFE7D0E9F50F}"/>
                    </a:ext>
                  </a:extLst>
                </p:cNvPr>
                <p:cNvGraphicFramePr>
                  <a:graphicFrameLocks/>
                </p:cNvGraphicFramePr>
                <p:nvPr/>
              </p:nvGraphicFramePr>
              <p:xfrm>
                <a:off x="5329" y="482"/>
                <a:ext cx="257" cy="171"/>
              </p:xfrm>
              <a:graphic>
                <a:graphicData uri="http://schemas.openxmlformats.org/presentationml/2006/ole">
                  <mc:AlternateContent xmlns:mc="http://schemas.openxmlformats.org/markup-compatibility/2006">
                    <mc:Choice xmlns:v="urn:schemas-microsoft-com:vml" Requires="v">
                      <p:oleObj spid="_x0000_s35228" r:id="rId38" imgW="12001500" imgH="7023100" progId="Equation.3">
                        <p:embed/>
                      </p:oleObj>
                    </mc:Choice>
                    <mc:Fallback>
                      <p:oleObj r:id="rId38" imgW="12001500" imgH="7023100" progId="Equation.3">
                        <p:embed/>
                        <p:pic>
                          <p:nvPicPr>
                            <p:cNvPr id="0" name="对象 27761"/>
                            <p:cNvPicPr>
                              <a:picLocks noChangeArrowheads="1"/>
                            </p:cNvPicPr>
                            <p:nvPr/>
                          </p:nvPicPr>
                          <p:blipFill>
                            <a:blip r:embed="rId39">
                              <a:extLst>
                                <a:ext uri="{28A0092B-C50C-407E-A947-70E740481C1C}">
                                  <a14:useLocalDpi xmlns:a14="http://schemas.microsoft.com/office/drawing/2010/main" val="0"/>
                                </a:ext>
                              </a:extLst>
                            </a:blip>
                            <a:srcRect/>
                            <a:stretch>
                              <a:fillRect/>
                            </a:stretch>
                          </p:blipFill>
                          <p:spPr bwMode="auto">
                            <a:xfrm>
                              <a:off x="5329" y="482"/>
                              <a:ext cx="257" cy="171"/>
                            </a:xfrm>
                            <a:prstGeom prst="rect">
                              <a:avLst/>
                            </a:prstGeom>
                            <a:noFill/>
                            <a:ln>
                              <a:noFill/>
                            </a:ln>
                            <a:extLst>
                              <a:ext uri="{909E8E84-426E-40DD-AFC4-6F175D3DCCD1}">
                                <a14:hiddenFill xmlns:a14="http://schemas.microsoft.com/office/drawing/2010/main">
                                  <a:solidFill>
                                    <a:srgbClr val="FFFFFF"/>
                                  </a:solidFill>
                                </a14:hiddenFill>
                              </a:ext>
                              <a:ext uri="{91240B29-F687-4F45-9708-019B960494DF}">
                                <a14:hiddenLine xmlns:a14="http://schemas.microsoft.com/office/drawing/2010/main" w="38100">
                                  <a:solidFill>
                                    <a:srgbClr val="000000"/>
                                  </a:solidFill>
                                  <a:miter lim="800000"/>
                                  <a:headEnd/>
                                  <a:tailEnd/>
                                </a14:hiddenLine>
                              </a:ext>
                            </a:extLst>
                          </p:spPr>
                        </p:pic>
                      </p:oleObj>
                    </mc:Fallback>
                  </mc:AlternateContent>
                </a:graphicData>
              </a:graphic>
            </p:graphicFrame>
            <p:graphicFrame>
              <p:nvGraphicFramePr>
                <p:cNvPr id="34849" name="对象 27766">
                  <a:extLst>
                    <a:ext uri="{FF2B5EF4-FFF2-40B4-BE49-F238E27FC236}">
                      <a16:creationId xmlns:a16="http://schemas.microsoft.com/office/drawing/2014/main" id="{DD8CEFEA-1C14-F043-B178-0217D5FBD88E}"/>
                    </a:ext>
                  </a:extLst>
                </p:cNvPr>
                <p:cNvGraphicFramePr>
                  <a:graphicFrameLocks/>
                </p:cNvGraphicFramePr>
                <p:nvPr/>
              </p:nvGraphicFramePr>
              <p:xfrm>
                <a:off x="5322" y="1071"/>
                <a:ext cx="280" cy="171"/>
              </p:xfrm>
              <a:graphic>
                <a:graphicData uri="http://schemas.openxmlformats.org/presentationml/2006/ole">
                  <mc:AlternateContent xmlns:mc="http://schemas.openxmlformats.org/markup-compatibility/2006">
                    <mc:Choice xmlns:v="urn:schemas-microsoft-com:vml" Requires="v">
                      <p:oleObj spid="_x0000_s35229" r:id="rId40" imgW="13169900" imgH="7023100" progId="Equation.3">
                        <p:embed/>
                      </p:oleObj>
                    </mc:Choice>
                    <mc:Fallback>
                      <p:oleObj r:id="rId40" imgW="13169900" imgH="7023100" progId="Equation.3">
                        <p:embed/>
                        <p:pic>
                          <p:nvPicPr>
                            <p:cNvPr id="0" name="对象 27766"/>
                            <p:cNvPicPr>
                              <a:picLocks noChangeArrowheads="1"/>
                            </p:cNvPicPr>
                            <p:nvPr/>
                          </p:nvPicPr>
                          <p:blipFill>
                            <a:blip r:embed="rId41">
                              <a:extLst>
                                <a:ext uri="{28A0092B-C50C-407E-A947-70E740481C1C}">
                                  <a14:useLocalDpi xmlns:a14="http://schemas.microsoft.com/office/drawing/2010/main" val="0"/>
                                </a:ext>
                              </a:extLst>
                            </a:blip>
                            <a:srcRect/>
                            <a:stretch>
                              <a:fillRect/>
                            </a:stretch>
                          </p:blipFill>
                          <p:spPr bwMode="auto">
                            <a:xfrm>
                              <a:off x="5322" y="1071"/>
                              <a:ext cx="280" cy="171"/>
                            </a:xfrm>
                            <a:prstGeom prst="rect">
                              <a:avLst/>
                            </a:prstGeom>
                            <a:noFill/>
                            <a:ln>
                              <a:noFill/>
                            </a:ln>
                            <a:extLst>
                              <a:ext uri="{909E8E84-426E-40DD-AFC4-6F175D3DCCD1}">
                                <a14:hiddenFill xmlns:a14="http://schemas.microsoft.com/office/drawing/2010/main">
                                  <a:solidFill>
                                    <a:srgbClr val="FFFFFF"/>
                                  </a:solidFill>
                                </a14:hiddenFill>
                              </a:ext>
                              <a:ext uri="{91240B29-F687-4F45-9708-019B960494DF}">
                                <a14:hiddenLine xmlns:a14="http://schemas.microsoft.com/office/drawing/2010/main" w="38100">
                                  <a:solidFill>
                                    <a:srgbClr val="000000"/>
                                  </a:solidFill>
                                  <a:miter lim="800000"/>
                                  <a:headEnd/>
                                  <a:tailEnd/>
                                </a14:hiddenLine>
                              </a:ext>
                            </a:extLst>
                          </p:spPr>
                        </p:pic>
                      </p:oleObj>
                    </mc:Fallback>
                  </mc:AlternateContent>
                </a:graphicData>
              </a:graphic>
            </p:graphicFrame>
            <p:graphicFrame>
              <p:nvGraphicFramePr>
                <p:cNvPr id="34850" name="对象 27771">
                  <a:extLst>
                    <a:ext uri="{FF2B5EF4-FFF2-40B4-BE49-F238E27FC236}">
                      <a16:creationId xmlns:a16="http://schemas.microsoft.com/office/drawing/2014/main" id="{4140EC5C-57A3-9A44-8FF6-77C5BEC9F817}"/>
                    </a:ext>
                  </a:extLst>
                </p:cNvPr>
                <p:cNvGraphicFramePr>
                  <a:graphicFrameLocks/>
                </p:cNvGraphicFramePr>
                <p:nvPr/>
              </p:nvGraphicFramePr>
              <p:xfrm>
                <a:off x="5329" y="1434"/>
                <a:ext cx="275" cy="171"/>
              </p:xfrm>
              <a:graphic>
                <a:graphicData uri="http://schemas.openxmlformats.org/presentationml/2006/ole">
                  <mc:AlternateContent xmlns:mc="http://schemas.openxmlformats.org/markup-compatibility/2006">
                    <mc:Choice xmlns:v="urn:schemas-microsoft-com:vml" Requires="v">
                      <p:oleObj spid="_x0000_s35230" r:id="rId42" imgW="12585700" imgH="7023100" progId="Equation.3">
                        <p:embed/>
                      </p:oleObj>
                    </mc:Choice>
                    <mc:Fallback>
                      <p:oleObj r:id="rId42" imgW="12585700" imgH="7023100" progId="Equation.3">
                        <p:embed/>
                        <p:pic>
                          <p:nvPicPr>
                            <p:cNvPr id="0" name="对象 27771"/>
                            <p:cNvPicPr>
                              <a:picLocks noChangeArrowheads="1"/>
                            </p:cNvPicPr>
                            <p:nvPr/>
                          </p:nvPicPr>
                          <p:blipFill>
                            <a:blip r:embed="rId43">
                              <a:extLst>
                                <a:ext uri="{28A0092B-C50C-407E-A947-70E740481C1C}">
                                  <a14:useLocalDpi xmlns:a14="http://schemas.microsoft.com/office/drawing/2010/main" val="0"/>
                                </a:ext>
                              </a:extLst>
                            </a:blip>
                            <a:srcRect/>
                            <a:stretch>
                              <a:fillRect/>
                            </a:stretch>
                          </p:blipFill>
                          <p:spPr bwMode="auto">
                            <a:xfrm>
                              <a:off x="5329" y="1434"/>
                              <a:ext cx="275" cy="171"/>
                            </a:xfrm>
                            <a:prstGeom prst="rect">
                              <a:avLst/>
                            </a:prstGeom>
                            <a:noFill/>
                            <a:ln>
                              <a:noFill/>
                            </a:ln>
                            <a:extLst>
                              <a:ext uri="{909E8E84-426E-40DD-AFC4-6F175D3DCCD1}">
                                <a14:hiddenFill xmlns:a14="http://schemas.microsoft.com/office/drawing/2010/main">
                                  <a:solidFill>
                                    <a:srgbClr val="FFFFFF"/>
                                  </a:solidFill>
                                </a14:hiddenFill>
                              </a:ext>
                              <a:ext uri="{91240B29-F687-4F45-9708-019B960494DF}">
                                <a14:hiddenLine xmlns:a14="http://schemas.microsoft.com/office/drawing/2010/main" w="38100">
                                  <a:solidFill>
                                    <a:srgbClr val="000000"/>
                                  </a:solidFill>
                                  <a:miter lim="800000"/>
                                  <a:headEnd/>
                                  <a:tailEnd/>
                                </a14:hiddenLine>
                              </a:ext>
                            </a:extLst>
                          </p:spPr>
                        </p:pic>
                      </p:oleObj>
                    </mc:Fallback>
                  </mc:AlternateContent>
                </a:graphicData>
              </a:graphic>
            </p:graphicFrame>
            <p:graphicFrame>
              <p:nvGraphicFramePr>
                <p:cNvPr id="34851" name="对象 27776">
                  <a:extLst>
                    <a:ext uri="{FF2B5EF4-FFF2-40B4-BE49-F238E27FC236}">
                      <a16:creationId xmlns:a16="http://schemas.microsoft.com/office/drawing/2014/main" id="{184930DC-A0EC-8044-91F6-2AA084BCB4EC}"/>
                    </a:ext>
                  </a:extLst>
                </p:cNvPr>
                <p:cNvGraphicFramePr>
                  <a:graphicFrameLocks/>
                </p:cNvGraphicFramePr>
                <p:nvPr/>
              </p:nvGraphicFramePr>
              <p:xfrm>
                <a:off x="5329" y="1933"/>
                <a:ext cx="279" cy="170"/>
              </p:xfrm>
              <a:graphic>
                <a:graphicData uri="http://schemas.openxmlformats.org/presentationml/2006/ole">
                  <mc:AlternateContent xmlns:mc="http://schemas.openxmlformats.org/markup-compatibility/2006">
                    <mc:Choice xmlns:v="urn:schemas-microsoft-com:vml" Requires="v">
                      <p:oleObj spid="_x0000_s35231" r:id="rId44" imgW="13169900" imgH="7023100" progId="Equation.3">
                        <p:embed/>
                      </p:oleObj>
                    </mc:Choice>
                    <mc:Fallback>
                      <p:oleObj r:id="rId44" imgW="13169900" imgH="7023100" progId="Equation.3">
                        <p:embed/>
                        <p:pic>
                          <p:nvPicPr>
                            <p:cNvPr id="0" name="对象 27776"/>
                            <p:cNvPicPr>
                              <a:picLocks noChangeArrowheads="1"/>
                            </p:cNvPicPr>
                            <p:nvPr/>
                          </p:nvPicPr>
                          <p:blipFill>
                            <a:blip r:embed="rId45">
                              <a:extLst>
                                <a:ext uri="{28A0092B-C50C-407E-A947-70E740481C1C}">
                                  <a14:useLocalDpi xmlns:a14="http://schemas.microsoft.com/office/drawing/2010/main" val="0"/>
                                </a:ext>
                              </a:extLst>
                            </a:blip>
                            <a:srcRect/>
                            <a:stretch>
                              <a:fillRect/>
                            </a:stretch>
                          </p:blipFill>
                          <p:spPr bwMode="auto">
                            <a:xfrm>
                              <a:off x="5329" y="1933"/>
                              <a:ext cx="279" cy="170"/>
                            </a:xfrm>
                            <a:prstGeom prst="rect">
                              <a:avLst/>
                            </a:prstGeom>
                            <a:noFill/>
                            <a:ln>
                              <a:noFill/>
                            </a:ln>
                            <a:extLst>
                              <a:ext uri="{909E8E84-426E-40DD-AFC4-6F175D3DCCD1}">
                                <a14:hiddenFill xmlns:a14="http://schemas.microsoft.com/office/drawing/2010/main">
                                  <a:solidFill>
                                    <a:srgbClr val="FFFFFF"/>
                                  </a:solidFill>
                                </a14:hiddenFill>
                              </a:ext>
                              <a:ext uri="{91240B29-F687-4F45-9708-019B960494DF}">
                                <a14:hiddenLine xmlns:a14="http://schemas.microsoft.com/office/drawing/2010/main" w="38100">
                                  <a:solidFill>
                                    <a:srgbClr val="000000"/>
                                  </a:solidFill>
                                  <a:miter lim="800000"/>
                                  <a:headEnd/>
                                  <a:tailEnd/>
                                </a14:hiddenLine>
                              </a:ext>
                            </a:extLst>
                          </p:spPr>
                        </p:pic>
                      </p:oleObj>
                    </mc:Fallback>
                  </mc:AlternateContent>
                </a:graphicData>
              </a:graphic>
            </p:graphicFrame>
            <p:graphicFrame>
              <p:nvGraphicFramePr>
                <p:cNvPr id="34852" name="对象 27781">
                  <a:extLst>
                    <a:ext uri="{FF2B5EF4-FFF2-40B4-BE49-F238E27FC236}">
                      <a16:creationId xmlns:a16="http://schemas.microsoft.com/office/drawing/2014/main" id="{4FD7B954-95B1-0940-A11A-275321A291A6}"/>
                    </a:ext>
                  </a:extLst>
                </p:cNvPr>
                <p:cNvGraphicFramePr>
                  <a:graphicFrameLocks/>
                </p:cNvGraphicFramePr>
                <p:nvPr/>
              </p:nvGraphicFramePr>
              <p:xfrm>
                <a:off x="5329" y="2387"/>
                <a:ext cx="281" cy="170"/>
              </p:xfrm>
              <a:graphic>
                <a:graphicData uri="http://schemas.openxmlformats.org/presentationml/2006/ole">
                  <mc:AlternateContent xmlns:mc="http://schemas.openxmlformats.org/markup-compatibility/2006">
                    <mc:Choice xmlns:v="urn:schemas-microsoft-com:vml" Requires="v">
                      <p:oleObj spid="_x0000_s35232" r:id="rId46" imgW="12877800" imgH="7023100" progId="Equation.3">
                        <p:embed/>
                      </p:oleObj>
                    </mc:Choice>
                    <mc:Fallback>
                      <p:oleObj r:id="rId46" imgW="12877800" imgH="7023100" progId="Equation.3">
                        <p:embed/>
                        <p:pic>
                          <p:nvPicPr>
                            <p:cNvPr id="0" name="对象 27781"/>
                            <p:cNvPicPr>
                              <a:picLocks noChangeArrowheads="1"/>
                            </p:cNvPicPr>
                            <p:nvPr/>
                          </p:nvPicPr>
                          <p:blipFill>
                            <a:blip r:embed="rId47">
                              <a:extLst>
                                <a:ext uri="{28A0092B-C50C-407E-A947-70E740481C1C}">
                                  <a14:useLocalDpi xmlns:a14="http://schemas.microsoft.com/office/drawing/2010/main" val="0"/>
                                </a:ext>
                              </a:extLst>
                            </a:blip>
                            <a:srcRect/>
                            <a:stretch>
                              <a:fillRect/>
                            </a:stretch>
                          </p:blipFill>
                          <p:spPr bwMode="auto">
                            <a:xfrm>
                              <a:off x="5329" y="2387"/>
                              <a:ext cx="281" cy="170"/>
                            </a:xfrm>
                            <a:prstGeom prst="rect">
                              <a:avLst/>
                            </a:prstGeom>
                            <a:noFill/>
                            <a:ln>
                              <a:noFill/>
                            </a:ln>
                            <a:extLst>
                              <a:ext uri="{909E8E84-426E-40DD-AFC4-6F175D3DCCD1}">
                                <a14:hiddenFill xmlns:a14="http://schemas.microsoft.com/office/drawing/2010/main">
                                  <a:solidFill>
                                    <a:srgbClr val="FFFFFF"/>
                                  </a:solidFill>
                                </a14:hiddenFill>
                              </a:ext>
                              <a:ext uri="{91240B29-F687-4F45-9708-019B960494DF}">
                                <a14:hiddenLine xmlns:a14="http://schemas.microsoft.com/office/drawing/2010/main" w="38100">
                                  <a:solidFill>
                                    <a:srgbClr val="000000"/>
                                  </a:solidFill>
                                  <a:miter lim="800000"/>
                                  <a:headEnd/>
                                  <a:tailEnd/>
                                </a14:hiddenLine>
                              </a:ext>
                            </a:extLst>
                          </p:spPr>
                        </p:pic>
                      </p:oleObj>
                    </mc:Fallback>
                  </mc:AlternateContent>
                </a:graphicData>
              </a:graphic>
            </p:graphicFrame>
            <p:graphicFrame>
              <p:nvGraphicFramePr>
                <p:cNvPr id="34853" name="对象 27786">
                  <a:extLst>
                    <a:ext uri="{FF2B5EF4-FFF2-40B4-BE49-F238E27FC236}">
                      <a16:creationId xmlns:a16="http://schemas.microsoft.com/office/drawing/2014/main" id="{81C5D79E-14A4-DA47-99DC-8B9FA70F23AA}"/>
                    </a:ext>
                  </a:extLst>
                </p:cNvPr>
                <p:cNvGraphicFramePr>
                  <a:graphicFrameLocks/>
                </p:cNvGraphicFramePr>
                <p:nvPr/>
              </p:nvGraphicFramePr>
              <p:xfrm>
                <a:off x="5329" y="2976"/>
                <a:ext cx="299" cy="185"/>
              </p:xfrm>
              <a:graphic>
                <a:graphicData uri="http://schemas.openxmlformats.org/presentationml/2006/ole">
                  <mc:AlternateContent xmlns:mc="http://schemas.openxmlformats.org/markup-compatibility/2006">
                    <mc:Choice xmlns:v="urn:schemas-microsoft-com:vml" Requires="v">
                      <p:oleObj spid="_x0000_s35233" r:id="rId48" imgW="12877800" imgH="7023100" progId="Equation.3">
                        <p:embed/>
                      </p:oleObj>
                    </mc:Choice>
                    <mc:Fallback>
                      <p:oleObj r:id="rId48" imgW="12877800" imgH="7023100" progId="Equation.3">
                        <p:embed/>
                        <p:pic>
                          <p:nvPicPr>
                            <p:cNvPr id="0" name="对象 27786"/>
                            <p:cNvPicPr>
                              <a:picLocks noChangeArrowheads="1"/>
                            </p:cNvPicPr>
                            <p:nvPr/>
                          </p:nvPicPr>
                          <p:blipFill>
                            <a:blip r:embed="rId49">
                              <a:extLst>
                                <a:ext uri="{28A0092B-C50C-407E-A947-70E740481C1C}">
                                  <a14:useLocalDpi xmlns:a14="http://schemas.microsoft.com/office/drawing/2010/main" val="0"/>
                                </a:ext>
                              </a:extLst>
                            </a:blip>
                            <a:srcRect/>
                            <a:stretch>
                              <a:fillRect/>
                            </a:stretch>
                          </p:blipFill>
                          <p:spPr bwMode="auto">
                            <a:xfrm>
                              <a:off x="5329" y="2976"/>
                              <a:ext cx="299" cy="185"/>
                            </a:xfrm>
                            <a:prstGeom prst="rect">
                              <a:avLst/>
                            </a:prstGeom>
                            <a:noFill/>
                            <a:ln>
                              <a:noFill/>
                            </a:ln>
                            <a:extLst>
                              <a:ext uri="{909E8E84-426E-40DD-AFC4-6F175D3DCCD1}">
                                <a14:hiddenFill xmlns:a14="http://schemas.microsoft.com/office/drawing/2010/main">
                                  <a:solidFill>
                                    <a:srgbClr val="FFFFFF"/>
                                  </a:solidFill>
                                </a14:hiddenFill>
                              </a:ext>
                              <a:ext uri="{91240B29-F687-4F45-9708-019B960494DF}">
                                <a14:hiddenLine xmlns:a14="http://schemas.microsoft.com/office/drawing/2010/main" w="38100">
                                  <a:solidFill>
                                    <a:srgbClr val="000000"/>
                                  </a:solidFill>
                                  <a:miter lim="800000"/>
                                  <a:headEnd/>
                                  <a:tailEnd/>
                                </a14:hiddenLine>
                              </a:ext>
                            </a:extLst>
                          </p:spPr>
                        </p:pic>
                      </p:oleObj>
                    </mc:Fallback>
                  </mc:AlternateContent>
                </a:graphicData>
              </a:graphic>
            </p:graphicFrame>
            <p:graphicFrame>
              <p:nvGraphicFramePr>
                <p:cNvPr id="34854" name="对象 27791">
                  <a:extLst>
                    <a:ext uri="{FF2B5EF4-FFF2-40B4-BE49-F238E27FC236}">
                      <a16:creationId xmlns:a16="http://schemas.microsoft.com/office/drawing/2014/main" id="{73547567-7B1A-414A-9590-B1F2D66604B8}"/>
                    </a:ext>
                  </a:extLst>
                </p:cNvPr>
                <p:cNvGraphicFramePr>
                  <a:graphicFrameLocks/>
                </p:cNvGraphicFramePr>
                <p:nvPr/>
              </p:nvGraphicFramePr>
              <p:xfrm>
                <a:off x="5329" y="3430"/>
                <a:ext cx="279" cy="171"/>
              </p:xfrm>
              <a:graphic>
                <a:graphicData uri="http://schemas.openxmlformats.org/presentationml/2006/ole">
                  <mc:AlternateContent xmlns:mc="http://schemas.openxmlformats.org/markup-compatibility/2006">
                    <mc:Choice xmlns:v="urn:schemas-microsoft-com:vml" Requires="v">
                      <p:oleObj spid="_x0000_s35234" r:id="rId50" imgW="13169900" imgH="7023100" progId="Equation.3">
                        <p:embed/>
                      </p:oleObj>
                    </mc:Choice>
                    <mc:Fallback>
                      <p:oleObj r:id="rId50" imgW="13169900" imgH="7023100" progId="Equation.3">
                        <p:embed/>
                        <p:pic>
                          <p:nvPicPr>
                            <p:cNvPr id="0" name="对象 27791"/>
                            <p:cNvPicPr>
                              <a:picLocks noChangeArrowheads="1"/>
                            </p:cNvPicPr>
                            <p:nvPr/>
                          </p:nvPicPr>
                          <p:blipFill>
                            <a:blip r:embed="rId51">
                              <a:extLst>
                                <a:ext uri="{28A0092B-C50C-407E-A947-70E740481C1C}">
                                  <a14:useLocalDpi xmlns:a14="http://schemas.microsoft.com/office/drawing/2010/main" val="0"/>
                                </a:ext>
                              </a:extLst>
                            </a:blip>
                            <a:srcRect/>
                            <a:stretch>
                              <a:fillRect/>
                            </a:stretch>
                          </p:blipFill>
                          <p:spPr bwMode="auto">
                            <a:xfrm>
                              <a:off x="5329" y="3430"/>
                              <a:ext cx="279" cy="171"/>
                            </a:xfrm>
                            <a:prstGeom prst="rect">
                              <a:avLst/>
                            </a:prstGeom>
                            <a:noFill/>
                            <a:ln>
                              <a:noFill/>
                            </a:ln>
                            <a:extLst>
                              <a:ext uri="{909E8E84-426E-40DD-AFC4-6F175D3DCCD1}">
                                <a14:hiddenFill xmlns:a14="http://schemas.microsoft.com/office/drawing/2010/main">
                                  <a:solidFill>
                                    <a:srgbClr val="FFFFFF"/>
                                  </a:solidFill>
                                </a14:hiddenFill>
                              </a:ext>
                              <a:ext uri="{91240B29-F687-4F45-9708-019B960494DF}">
                                <a14:hiddenLine xmlns:a14="http://schemas.microsoft.com/office/drawing/2010/main" w="38100">
                                  <a:solidFill>
                                    <a:srgbClr val="000000"/>
                                  </a:solidFill>
                                  <a:miter lim="800000"/>
                                  <a:headEnd/>
                                  <a:tailEnd/>
                                </a14:hiddenLine>
                              </a:ext>
                            </a:extLst>
                          </p:spPr>
                        </p:pic>
                      </p:oleObj>
                    </mc:Fallback>
                  </mc:AlternateContent>
                </a:graphicData>
              </a:graphic>
            </p:graphicFrame>
          </p:grpSp>
          <p:sp>
            <p:nvSpPr>
              <p:cNvPr id="34843" name="椭圆 27743">
                <a:extLst>
                  <a:ext uri="{FF2B5EF4-FFF2-40B4-BE49-F238E27FC236}">
                    <a16:creationId xmlns:a16="http://schemas.microsoft.com/office/drawing/2014/main" id="{BC88B42C-39D2-C148-A385-99B4D6C4F9D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074" y="1429"/>
                <a:ext cx="101" cy="102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>
                  <a:buFont typeface="Arial" panose="020B0604020202020204" pitchFamily="34" charset="0"/>
                  <a:buNone/>
                </a:pPr>
                <a:endParaRPr lang="zh-CN" altLang="en-US"/>
              </a:p>
            </p:txBody>
          </p:sp>
          <p:sp>
            <p:nvSpPr>
              <p:cNvPr id="34844" name="椭圆 27744">
                <a:extLst>
                  <a:ext uri="{FF2B5EF4-FFF2-40B4-BE49-F238E27FC236}">
                    <a16:creationId xmlns:a16="http://schemas.microsoft.com/office/drawing/2014/main" id="{B5334E26-C399-DA49-BE9C-BD74BF8EE7B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062" y="1013"/>
                <a:ext cx="101" cy="101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>
                  <a:buFont typeface="Arial" panose="020B0604020202020204" pitchFamily="34" charset="0"/>
                  <a:buNone/>
                </a:pPr>
                <a:endParaRPr lang="zh-CN" altLang="en-US"/>
              </a:p>
            </p:txBody>
          </p:sp>
          <p:sp>
            <p:nvSpPr>
              <p:cNvPr id="34845" name="椭圆 27745">
                <a:extLst>
                  <a:ext uri="{FF2B5EF4-FFF2-40B4-BE49-F238E27FC236}">
                    <a16:creationId xmlns:a16="http://schemas.microsoft.com/office/drawing/2014/main" id="{6754E5CA-45FB-0D41-9EEC-58D25C2BB85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050" y="2443"/>
                <a:ext cx="101" cy="102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>
                  <a:buFont typeface="Arial" panose="020B0604020202020204" pitchFamily="34" charset="0"/>
                  <a:buNone/>
                </a:pPr>
                <a:endParaRPr lang="zh-CN" altLang="en-US"/>
              </a:p>
            </p:txBody>
          </p:sp>
          <p:sp>
            <p:nvSpPr>
              <p:cNvPr id="34846" name="椭圆 27746">
                <a:extLst>
                  <a:ext uri="{FF2B5EF4-FFF2-40B4-BE49-F238E27FC236}">
                    <a16:creationId xmlns:a16="http://schemas.microsoft.com/office/drawing/2014/main" id="{65B47E68-0B68-7845-9F2E-80C46B3199C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074" y="2063"/>
                <a:ext cx="101" cy="101"/>
              </a:xfrm>
              <a:prstGeom prst="ellipse">
                <a:avLst/>
              </a:prstGeom>
              <a:solidFill>
                <a:schemeClr val="bg1"/>
              </a:solidFill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>
                  <a:buFont typeface="Arial" panose="020B0604020202020204" pitchFamily="34" charset="0"/>
                  <a:buNone/>
                </a:pPr>
                <a:endParaRPr lang="zh-CN" altLang="en-US"/>
              </a:p>
            </p:txBody>
          </p:sp>
        </p:grpSp>
      </p:grp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2" name="标题 28673">
            <a:extLst>
              <a:ext uri="{FF2B5EF4-FFF2-40B4-BE49-F238E27FC236}">
                <a16:creationId xmlns:a16="http://schemas.microsoft.com/office/drawing/2014/main" id="{5307F78A-CBC2-6B47-A18B-3C5ADBCE365D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533400" y="457200"/>
            <a:ext cx="7669213" cy="684213"/>
          </a:xfrm>
        </p:spPr>
        <p:txBody>
          <a:bodyPr/>
          <a:lstStyle/>
          <a:p>
            <a:pPr eaLnBrk="1" hangingPunct="1"/>
            <a:r>
              <a:rPr lang="en-US" altLang="zh-CN" sz="3800">
                <a:latin typeface="Times New Roman" panose="02020603050405020304" pitchFamily="18" charset="0"/>
              </a:rPr>
              <a:t>FFT</a:t>
            </a:r>
            <a:r>
              <a:rPr lang="zh-CN" altLang="en-US" sz="3800">
                <a:latin typeface="Times New Roman" panose="02020603050405020304" pitchFamily="18" charset="0"/>
              </a:rPr>
              <a:t>运算量与运算特点</a:t>
            </a:r>
            <a:r>
              <a:rPr lang="zh-CN" altLang="en-US" sz="3800"/>
              <a:t> </a:t>
            </a:r>
          </a:p>
        </p:txBody>
      </p:sp>
      <p:sp>
        <p:nvSpPr>
          <p:cNvPr id="28675" name="内容占位符 28674">
            <a:extLst>
              <a:ext uri="{FF2B5EF4-FFF2-40B4-BE49-F238E27FC236}">
                <a16:creationId xmlns:a16="http://schemas.microsoft.com/office/drawing/2014/main" id="{39948917-0FCB-5848-B623-EC083A4D01E8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304800" y="1295400"/>
            <a:ext cx="8534400" cy="5105400"/>
          </a:xfrm>
        </p:spPr>
        <p:txBody>
          <a:bodyPr/>
          <a:lstStyle/>
          <a:p>
            <a:pPr eaLnBrk="1" hangingPunct="1">
              <a:lnSpc>
                <a:spcPct val="110000"/>
              </a:lnSpc>
              <a:spcBef>
                <a:spcPct val="15000"/>
              </a:spcBef>
              <a:buFont typeface="Wingdings" pitchFamily="2" charset="2"/>
              <a:buNone/>
            </a:pPr>
            <a:r>
              <a:rPr lang="en-US" altLang="zh-CN" sz="2800">
                <a:latin typeface="Tahoma" panose="020B0604030504040204" pitchFamily="34" charset="0"/>
              </a:rPr>
              <a:t>1</a:t>
            </a:r>
            <a:r>
              <a:rPr lang="zh-CN" altLang="en-US" sz="2800">
                <a:latin typeface="Tahoma" panose="020B0604030504040204" pitchFamily="34" charset="0"/>
              </a:rPr>
              <a:t>． </a:t>
            </a:r>
            <a:r>
              <a:rPr lang="en-US" altLang="zh-CN" sz="2800">
                <a:latin typeface="Tahoma" panose="020B0604030504040204" pitchFamily="34" charset="0"/>
              </a:rPr>
              <a:t>N=2</a:t>
            </a:r>
            <a:r>
              <a:rPr lang="en-US" altLang="zh-CN" sz="2800" baseline="30000">
                <a:latin typeface="Tahoma" panose="020B0604030504040204" pitchFamily="34" charset="0"/>
              </a:rPr>
              <a:t>L</a:t>
            </a:r>
            <a:r>
              <a:rPr lang="zh-CN" altLang="en-US" sz="2800">
                <a:latin typeface="Tahoma" panose="020B0604030504040204" pitchFamily="34" charset="0"/>
              </a:rPr>
              <a:t>时，共有</a:t>
            </a:r>
            <a:r>
              <a:rPr lang="en-US" altLang="zh-CN" sz="2800">
                <a:latin typeface="Tahoma" panose="020B0604030504040204" pitchFamily="34" charset="0"/>
              </a:rPr>
              <a:t>L=log</a:t>
            </a:r>
            <a:r>
              <a:rPr lang="en-US" altLang="zh-CN" sz="2800" baseline="-25000">
                <a:latin typeface="Tahoma" panose="020B0604030504040204" pitchFamily="34" charset="0"/>
              </a:rPr>
              <a:t>2</a:t>
            </a:r>
            <a:r>
              <a:rPr lang="en-US" altLang="zh-CN" sz="2800">
                <a:latin typeface="Tahoma" panose="020B0604030504040204" pitchFamily="34" charset="0"/>
              </a:rPr>
              <a:t>N</a:t>
            </a:r>
            <a:r>
              <a:rPr lang="zh-CN" altLang="en-US" sz="2800">
                <a:latin typeface="Tahoma" panose="020B0604030504040204" pitchFamily="34" charset="0"/>
              </a:rPr>
              <a:t>级运算；每一级有</a:t>
            </a:r>
            <a:r>
              <a:rPr lang="en-US" altLang="zh-CN" sz="2800">
                <a:latin typeface="Tahoma" panose="020B0604030504040204" pitchFamily="34" charset="0"/>
              </a:rPr>
              <a:t>N/2</a:t>
            </a:r>
            <a:r>
              <a:rPr lang="zh-CN" altLang="en-US" sz="2800">
                <a:latin typeface="Tahoma" panose="020B0604030504040204" pitchFamily="34" charset="0"/>
              </a:rPr>
              <a:t>个蝶形结。</a:t>
            </a:r>
          </a:p>
          <a:p>
            <a:pPr eaLnBrk="1" hangingPunct="1">
              <a:lnSpc>
                <a:spcPct val="110000"/>
              </a:lnSpc>
              <a:spcBef>
                <a:spcPct val="15000"/>
              </a:spcBef>
              <a:buFont typeface="Wingdings" pitchFamily="2" charset="2"/>
              <a:buNone/>
            </a:pPr>
            <a:r>
              <a:rPr lang="en-US" altLang="zh-CN" sz="2800">
                <a:latin typeface="Tahoma" panose="020B0604030504040204" pitchFamily="34" charset="0"/>
              </a:rPr>
              <a:t>2</a:t>
            </a:r>
            <a:r>
              <a:rPr lang="zh-CN" altLang="en-US" sz="2800">
                <a:latin typeface="Tahoma" panose="020B0604030504040204" pitchFamily="34" charset="0"/>
              </a:rPr>
              <a:t>．每一级有</a:t>
            </a:r>
            <a:r>
              <a:rPr lang="en-US" altLang="zh-CN" sz="2800">
                <a:latin typeface="Tahoma" panose="020B0604030504040204" pitchFamily="34" charset="0"/>
              </a:rPr>
              <a:t>N</a:t>
            </a:r>
            <a:r>
              <a:rPr lang="zh-CN" altLang="en-US" sz="2800">
                <a:latin typeface="Tahoma" panose="020B0604030504040204" pitchFamily="34" charset="0"/>
              </a:rPr>
              <a:t>个数据（中间数据），且每级只用到本级的输入数据，适合于迭代运算。</a:t>
            </a:r>
          </a:p>
          <a:p>
            <a:pPr eaLnBrk="1" hangingPunct="1">
              <a:lnSpc>
                <a:spcPct val="110000"/>
              </a:lnSpc>
              <a:spcBef>
                <a:spcPct val="15000"/>
              </a:spcBef>
              <a:buFont typeface="Wingdings" pitchFamily="2" charset="2"/>
              <a:buNone/>
            </a:pPr>
            <a:r>
              <a:rPr lang="en-US" altLang="zh-CN" sz="2800">
                <a:latin typeface="Tahoma" panose="020B0604030504040204" pitchFamily="34" charset="0"/>
              </a:rPr>
              <a:t>3</a:t>
            </a:r>
            <a:r>
              <a:rPr lang="zh-CN" altLang="en-US" sz="2800">
                <a:latin typeface="Tahoma" panose="020B0604030504040204" pitchFamily="34" charset="0"/>
              </a:rPr>
              <a:t>．计算量：</a:t>
            </a:r>
          </a:p>
          <a:p>
            <a:pPr eaLnBrk="1" hangingPunct="1">
              <a:lnSpc>
                <a:spcPct val="110000"/>
              </a:lnSpc>
              <a:spcBef>
                <a:spcPct val="15000"/>
              </a:spcBef>
              <a:buFont typeface="Wingdings" pitchFamily="2" charset="2"/>
              <a:buNone/>
            </a:pPr>
            <a:r>
              <a:rPr lang="zh-CN" altLang="en-US" sz="2800">
                <a:latin typeface="Tahoma" panose="020B0604030504040204" pitchFamily="34" charset="0"/>
              </a:rPr>
              <a:t>     每级</a:t>
            </a:r>
            <a:r>
              <a:rPr lang="en-US" altLang="zh-CN" sz="2800">
                <a:latin typeface="Tahoma" panose="020B0604030504040204" pitchFamily="34" charset="0"/>
              </a:rPr>
              <a:t>N/2</a:t>
            </a:r>
            <a:r>
              <a:rPr lang="zh-CN" altLang="en-US" sz="2800">
                <a:latin typeface="Tahoma" panose="020B0604030504040204" pitchFamily="34" charset="0"/>
              </a:rPr>
              <a:t>次复乘法，</a:t>
            </a:r>
            <a:r>
              <a:rPr lang="en-US" altLang="zh-CN" sz="2800">
                <a:latin typeface="Tahoma" panose="020B0604030504040204" pitchFamily="34" charset="0"/>
              </a:rPr>
              <a:t>N</a:t>
            </a:r>
            <a:r>
              <a:rPr lang="zh-CN" altLang="en-US" sz="2800">
                <a:latin typeface="Tahoma" panose="020B0604030504040204" pitchFamily="34" charset="0"/>
              </a:rPr>
              <a:t>次复加</a:t>
            </a:r>
            <a:r>
              <a:rPr lang="en-US" altLang="zh-CN" sz="2800">
                <a:latin typeface="Tahoma" panose="020B0604030504040204" pitchFamily="34" charset="0"/>
              </a:rPr>
              <a:t>(</a:t>
            </a:r>
            <a:r>
              <a:rPr lang="zh-CN" altLang="en-US" sz="2800">
                <a:latin typeface="Tahoma" panose="020B0604030504040204" pitchFamily="34" charset="0"/>
              </a:rPr>
              <a:t>每蝶形只乘一次，加减各一次</a:t>
            </a:r>
            <a:r>
              <a:rPr lang="en-US" altLang="zh-CN" sz="2800">
                <a:latin typeface="Tahoma" panose="020B0604030504040204" pitchFamily="34" charset="0"/>
              </a:rPr>
              <a:t>)</a:t>
            </a:r>
            <a:r>
              <a:rPr lang="zh-CN" altLang="en-US" sz="2800">
                <a:latin typeface="Tahoma" panose="020B0604030504040204" pitchFamily="34" charset="0"/>
              </a:rPr>
              <a:t>。共有</a:t>
            </a:r>
            <a:r>
              <a:rPr lang="en-US" altLang="zh-CN" sz="2800">
                <a:solidFill>
                  <a:srgbClr val="FF0000"/>
                </a:solidFill>
                <a:latin typeface="Tahoma" panose="020B0604030504040204" pitchFamily="34" charset="0"/>
              </a:rPr>
              <a:t>L*N/2=N/2 log</a:t>
            </a:r>
            <a:r>
              <a:rPr lang="en-US" altLang="zh-CN" sz="2800" baseline="-25000">
                <a:solidFill>
                  <a:srgbClr val="FF0000"/>
                </a:solidFill>
                <a:latin typeface="Tahoma" panose="020B0604030504040204" pitchFamily="34" charset="0"/>
              </a:rPr>
              <a:t>2</a:t>
            </a:r>
            <a:r>
              <a:rPr lang="en-US" altLang="zh-CN" sz="2800">
                <a:solidFill>
                  <a:srgbClr val="FF0000"/>
                </a:solidFill>
                <a:latin typeface="Tahoma" panose="020B0604030504040204" pitchFamily="34" charset="0"/>
              </a:rPr>
              <a:t>N</a:t>
            </a:r>
            <a:r>
              <a:rPr lang="en-US" altLang="zh-CN" sz="2800">
                <a:latin typeface="Tahoma" panose="020B0604030504040204" pitchFamily="34" charset="0"/>
              </a:rPr>
              <a:t> </a:t>
            </a:r>
            <a:r>
              <a:rPr lang="zh-CN" altLang="en-US" sz="2800">
                <a:latin typeface="Tahoma" panose="020B0604030504040204" pitchFamily="34" charset="0"/>
              </a:rPr>
              <a:t>次复乘法；</a:t>
            </a:r>
            <a:r>
              <a:rPr lang="en-US" altLang="zh-CN" sz="2800">
                <a:solidFill>
                  <a:srgbClr val="FF0000"/>
                </a:solidFill>
                <a:latin typeface="Tahoma" panose="020B0604030504040204" pitchFamily="34" charset="0"/>
              </a:rPr>
              <a:t>L*N=Nlog</a:t>
            </a:r>
            <a:r>
              <a:rPr lang="en-US" altLang="zh-CN" sz="2800" baseline="-25000">
                <a:solidFill>
                  <a:srgbClr val="FF0000"/>
                </a:solidFill>
                <a:latin typeface="Tahoma" panose="020B0604030504040204" pitchFamily="34" charset="0"/>
              </a:rPr>
              <a:t>2</a:t>
            </a:r>
            <a:r>
              <a:rPr lang="en-US" altLang="zh-CN" sz="2800">
                <a:solidFill>
                  <a:srgbClr val="FF0000"/>
                </a:solidFill>
                <a:latin typeface="Tahoma" panose="020B0604030504040204" pitchFamily="34" charset="0"/>
              </a:rPr>
              <a:t>N</a:t>
            </a:r>
            <a:r>
              <a:rPr lang="zh-CN" altLang="en-US" sz="2800">
                <a:latin typeface="Tahoma" panose="020B0604030504040204" pitchFamily="34" charset="0"/>
              </a:rPr>
              <a:t>次复加法。与直接</a:t>
            </a:r>
            <a:r>
              <a:rPr lang="en-US" altLang="zh-CN" sz="2800">
                <a:latin typeface="Tahoma" panose="020B0604030504040204" pitchFamily="34" charset="0"/>
              </a:rPr>
              <a:t>DFT</a:t>
            </a:r>
            <a:r>
              <a:rPr lang="zh-CN" altLang="en-US" sz="2800">
                <a:latin typeface="Tahoma" panose="020B0604030504040204" pitchFamily="34" charset="0"/>
              </a:rPr>
              <a:t>定义式运算量相比</a:t>
            </a:r>
            <a:r>
              <a:rPr lang="en-US" altLang="zh-CN" sz="2800">
                <a:latin typeface="Tahoma" panose="020B0604030504040204" pitchFamily="34" charset="0"/>
              </a:rPr>
              <a:t>(</a:t>
            </a:r>
            <a:r>
              <a:rPr lang="zh-CN" altLang="en-US" sz="2800">
                <a:latin typeface="Tahoma" panose="020B0604030504040204" pitchFamily="34" charset="0"/>
              </a:rPr>
              <a:t>倍数</a:t>
            </a:r>
            <a:r>
              <a:rPr lang="en-US" altLang="zh-CN" sz="2800">
                <a:latin typeface="Tahoma" panose="020B0604030504040204" pitchFamily="34" charset="0"/>
              </a:rPr>
              <a:t>) N</a:t>
            </a:r>
            <a:r>
              <a:rPr lang="en-US" altLang="zh-CN" sz="2800" baseline="30000">
                <a:latin typeface="Tahoma" panose="020B0604030504040204" pitchFamily="34" charset="0"/>
              </a:rPr>
              <a:t>2</a:t>
            </a:r>
            <a:r>
              <a:rPr lang="en-US" altLang="zh-CN" sz="2800">
                <a:latin typeface="Tahoma" panose="020B0604030504040204" pitchFamily="34" charset="0"/>
              </a:rPr>
              <a:t>/(Nlog</a:t>
            </a:r>
            <a:r>
              <a:rPr lang="en-US" altLang="zh-CN" sz="2800" baseline="-25000">
                <a:latin typeface="Tahoma" panose="020B0604030504040204" pitchFamily="34" charset="0"/>
              </a:rPr>
              <a:t>2</a:t>
            </a:r>
            <a:r>
              <a:rPr lang="en-US" altLang="zh-CN" sz="2800">
                <a:latin typeface="Tahoma" panose="020B0604030504040204" pitchFamily="34" charset="0"/>
              </a:rPr>
              <a:t>N) </a:t>
            </a:r>
            <a:r>
              <a:rPr lang="zh-CN" altLang="en-US" sz="2800">
                <a:latin typeface="Tahoma" panose="020B0604030504040204" pitchFamily="34" charset="0"/>
              </a:rPr>
              <a:t>。当 </a:t>
            </a:r>
            <a:r>
              <a:rPr lang="en-US" altLang="zh-CN" sz="2800">
                <a:latin typeface="Tahoma" panose="020B0604030504040204" pitchFamily="34" charset="0"/>
              </a:rPr>
              <a:t>N</a:t>
            </a:r>
            <a:r>
              <a:rPr lang="zh-CN" altLang="en-US" sz="2800">
                <a:latin typeface="Tahoma" panose="020B0604030504040204" pitchFamily="34" charset="0"/>
              </a:rPr>
              <a:t>大时，此倍数很大。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67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867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67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2867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67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2867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 nodeType="clickPar">
                      <p:stCondLst>
                        <p:cond delay="indefinite"/>
                      </p:stCondLst>
                      <p:childTnLst>
                        <p:par>
                          <p:cTn id="1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67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2867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675" grpId="0" build="p" bldLvl="2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97635" name="对象 197634">
            <a:extLst>
              <a:ext uri="{FF2B5EF4-FFF2-40B4-BE49-F238E27FC236}">
                <a16:creationId xmlns:a16="http://schemas.microsoft.com/office/drawing/2014/main" id="{7A5AE012-0609-4744-ACA2-8DD141970F9F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935819546"/>
              </p:ext>
            </p:extLst>
          </p:nvPr>
        </p:nvGraphicFramePr>
        <p:xfrm>
          <a:off x="1638300" y="2420888"/>
          <a:ext cx="5867400" cy="16748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6878" r:id="rId3" imgW="6083300" imgH="1714500" progId="Equation.DSMT4">
                  <p:embed/>
                </p:oleObj>
              </mc:Choice>
              <mc:Fallback>
                <p:oleObj r:id="rId3" imgW="6083300" imgH="1714500" progId="Equation.DSMT4">
                  <p:embed/>
                  <p:pic>
                    <p:nvPicPr>
                      <p:cNvPr id="0" name="对象 197634"/>
                      <p:cNvPicPr>
                        <a:picLocks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638300" y="2420888"/>
                        <a:ext cx="5867400" cy="167481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38100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97636" name="文本框 197635">
            <a:extLst>
              <a:ext uri="{FF2B5EF4-FFF2-40B4-BE49-F238E27FC236}">
                <a16:creationId xmlns:a16="http://schemas.microsoft.com/office/drawing/2014/main" id="{6CCFAF7D-9720-BC45-89A1-3246440E621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85800" y="685800"/>
            <a:ext cx="4154488" cy="641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20000"/>
              </a:spcBef>
              <a:buClr>
                <a:schemeClr val="tx2"/>
              </a:buClr>
              <a:buSzPct val="90000"/>
              <a:buFont typeface="Symbol" pitchFamily="2" charset="2"/>
              <a:buNone/>
            </a:pPr>
            <a:r>
              <a:rPr lang="zh-CN" altLang="en-US" sz="3600" b="1">
                <a:latin typeface="Tahoma" panose="020B0604030504040204" pitchFamily="34" charset="0"/>
                <a:ea typeface="黑体" panose="02010609060101010101" pitchFamily="49" charset="-122"/>
              </a:rPr>
              <a:t>比较复数乘法次数：</a:t>
            </a:r>
            <a:r>
              <a:rPr lang="en-US" altLang="zh-CN" sz="3600" b="1">
                <a:latin typeface="Tahoma" panose="020B0604030504040204" pitchFamily="34" charset="0"/>
                <a:ea typeface="黑体" panose="02010609060101010101" pitchFamily="49" charset="-122"/>
              </a:rPr>
              <a:t> </a:t>
            </a:r>
            <a:endParaRPr lang="en-US" altLang="zh-CN" sz="3600" b="1">
              <a:solidFill>
                <a:srgbClr val="FFFFFF"/>
              </a:solidFill>
              <a:latin typeface="Tahoma" panose="020B0604030504040204" pitchFamily="34" charset="0"/>
              <a:ea typeface="黑体" panose="02010609060101010101" pitchFamily="49" charset="-122"/>
            </a:endParaRPr>
          </a:p>
        </p:txBody>
      </p:sp>
      <p:sp>
        <p:nvSpPr>
          <p:cNvPr id="197639" name="文本框 197638">
            <a:extLst>
              <a:ext uri="{FF2B5EF4-FFF2-40B4-BE49-F238E27FC236}">
                <a16:creationId xmlns:a16="http://schemas.microsoft.com/office/drawing/2014/main" id="{D0878EAE-936B-CB49-B079-7D25A6C32B4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0850" y="4572000"/>
            <a:ext cx="8693150" cy="519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buFont typeface="Arial" panose="020B0604020202020204" pitchFamily="34" charset="0"/>
              <a:buNone/>
            </a:pPr>
            <a:r>
              <a:rPr lang="zh-CN" altLang="en-US" sz="2800" b="1">
                <a:latin typeface="Verdana" panose="020B0604030504040204" pitchFamily="34" charset="0"/>
              </a:rPr>
              <a:t>可以直观看出，当点数</a:t>
            </a:r>
            <a:r>
              <a:rPr lang="en-US" altLang="zh-CN" sz="2800" b="1">
                <a:latin typeface="Verdana" panose="020B0604030504040204" pitchFamily="34" charset="0"/>
              </a:rPr>
              <a:t>N</a:t>
            </a:r>
            <a:r>
              <a:rPr lang="zh-CN" altLang="en-US" sz="2800" b="1">
                <a:latin typeface="Verdana" panose="020B0604030504040204" pitchFamily="34" charset="0"/>
              </a:rPr>
              <a:t>越大时，</a:t>
            </a:r>
            <a:r>
              <a:rPr lang="en-US" altLang="zh-CN" sz="2800" b="1">
                <a:latin typeface="Verdana" panose="020B0604030504040204" pitchFamily="34" charset="0"/>
              </a:rPr>
              <a:t>FFT</a:t>
            </a:r>
            <a:r>
              <a:rPr lang="zh-CN" altLang="en-US" sz="2800" b="1">
                <a:latin typeface="Verdana" panose="020B0604030504040204" pitchFamily="34" charset="0"/>
              </a:rPr>
              <a:t>的优点更突出。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76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976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76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1976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76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1976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7636" grpId="0"/>
      <p:bldP spid="197639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890" name="图片 1">
            <a:extLst>
              <a:ext uri="{FF2B5EF4-FFF2-40B4-BE49-F238E27FC236}">
                <a16:creationId xmlns:a16="http://schemas.microsoft.com/office/drawing/2014/main" id="{6449288E-E8AE-2148-8B24-446D9DB559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47" t="27095" r="4401" b="6154"/>
          <a:stretch>
            <a:fillRect/>
          </a:stretch>
        </p:blipFill>
        <p:spPr bwMode="auto">
          <a:xfrm>
            <a:off x="-48736" y="1052736"/>
            <a:ext cx="9241471" cy="44607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图片 2" descr="一些文字和图片的手机截图&#10;&#10;描述已自动生成">
            <a:extLst>
              <a:ext uri="{FF2B5EF4-FFF2-40B4-BE49-F238E27FC236}">
                <a16:creationId xmlns:a16="http://schemas.microsoft.com/office/drawing/2014/main" id="{12EA1507-9A06-2D43-BE47-382C8598123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75656" y="633633"/>
            <a:ext cx="6192688" cy="5670833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4" name="标题 29697">
            <a:extLst>
              <a:ext uri="{FF2B5EF4-FFF2-40B4-BE49-F238E27FC236}">
                <a16:creationId xmlns:a16="http://schemas.microsoft.com/office/drawing/2014/main" id="{99C9F089-8E15-9D44-8982-F70DD1E68C2D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468313" y="609600"/>
            <a:ext cx="8066087" cy="684213"/>
          </a:xfrm>
        </p:spPr>
        <p:txBody>
          <a:bodyPr/>
          <a:lstStyle/>
          <a:p>
            <a:pPr eaLnBrk="1" hangingPunct="1"/>
            <a:r>
              <a:rPr lang="zh-CN" altLang="en-US" sz="3800">
                <a:latin typeface="Times New Roman" panose="02020603050405020304" pitchFamily="18" charset="0"/>
              </a:rPr>
              <a:t>按时间抽取</a:t>
            </a:r>
            <a:r>
              <a:rPr lang="en-US" altLang="zh-CN" sz="3800">
                <a:latin typeface="Times New Roman" panose="02020603050405020304" pitchFamily="18" charset="0"/>
              </a:rPr>
              <a:t>FFT</a:t>
            </a:r>
            <a:r>
              <a:rPr lang="zh-CN" altLang="en-US" sz="3800">
                <a:latin typeface="Times New Roman" panose="02020603050405020304" pitchFamily="18" charset="0"/>
              </a:rPr>
              <a:t>蝶形运算特点</a:t>
            </a:r>
            <a:r>
              <a:rPr lang="zh-CN" altLang="en-US" sz="3800"/>
              <a:t> </a:t>
            </a:r>
          </a:p>
        </p:txBody>
      </p:sp>
      <p:sp>
        <p:nvSpPr>
          <p:cNvPr id="38915" name="文本占位符 29698">
            <a:extLst>
              <a:ext uri="{FF2B5EF4-FFF2-40B4-BE49-F238E27FC236}">
                <a16:creationId xmlns:a16="http://schemas.microsoft.com/office/drawing/2014/main" id="{ADF9ACE8-7F36-BE4B-97B3-38B9F7CE7651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457200" y="1295400"/>
            <a:ext cx="8351838" cy="5181600"/>
          </a:xfrm>
        </p:spPr>
        <p:txBody>
          <a:bodyPr/>
          <a:lstStyle/>
          <a:p>
            <a:pPr eaLnBrk="1" hangingPunct="1">
              <a:lnSpc>
                <a:spcPct val="115000"/>
              </a:lnSpc>
              <a:buFont typeface="Wingdings" pitchFamily="2" charset="2"/>
              <a:buNone/>
            </a:pPr>
            <a:r>
              <a:rPr lang="en-US" altLang="zh-CN" sz="2800">
                <a:latin typeface="Tahoma" panose="020B0604030504040204" pitchFamily="34" charset="0"/>
              </a:rPr>
              <a:t>1</a:t>
            </a:r>
            <a:r>
              <a:rPr lang="zh-CN" altLang="en-US" sz="2800">
                <a:latin typeface="Tahoma" panose="020B0604030504040204" pitchFamily="34" charset="0"/>
              </a:rPr>
              <a:t>、关于</a:t>
            </a:r>
            <a:r>
              <a:rPr lang="en-US" altLang="zh-CN" sz="2800">
                <a:latin typeface="Tahoma" panose="020B0604030504040204" pitchFamily="34" charset="0"/>
              </a:rPr>
              <a:t>FFT</a:t>
            </a:r>
            <a:r>
              <a:rPr lang="zh-CN" altLang="en-US" sz="2800">
                <a:latin typeface="Tahoma" panose="020B0604030504040204" pitchFamily="34" charset="0"/>
              </a:rPr>
              <a:t>运算的混序与顺序处理（位倒序处理）</a:t>
            </a:r>
          </a:p>
          <a:p>
            <a:pPr eaLnBrk="1" hangingPunct="1">
              <a:lnSpc>
                <a:spcPct val="115000"/>
              </a:lnSpc>
              <a:spcBef>
                <a:spcPct val="5000"/>
              </a:spcBef>
              <a:buFont typeface="Wingdings" pitchFamily="2" charset="2"/>
              <a:buNone/>
            </a:pPr>
            <a:r>
              <a:rPr lang="zh-CN" altLang="en-US" sz="2800">
                <a:latin typeface="Tahoma" panose="020B0604030504040204" pitchFamily="34" charset="0"/>
              </a:rPr>
              <a:t>    由于输入序列按时间序位的奇偶抽取，故输入序列是混序的，为此需要先进行混序处理。</a:t>
            </a:r>
          </a:p>
          <a:p>
            <a:pPr eaLnBrk="1" hangingPunct="1">
              <a:lnSpc>
                <a:spcPct val="115000"/>
              </a:lnSpc>
              <a:spcBef>
                <a:spcPct val="5000"/>
              </a:spcBef>
              <a:buFont typeface="Wingdings" pitchFamily="2" charset="2"/>
              <a:buNone/>
            </a:pPr>
            <a:r>
              <a:rPr lang="zh-CN" altLang="en-US" sz="2800">
                <a:solidFill>
                  <a:srgbClr val="FF0000"/>
                </a:solidFill>
                <a:latin typeface="Tahoma" panose="020B0604030504040204" pitchFamily="34" charset="0"/>
              </a:rPr>
              <a:t>混序规律：</a:t>
            </a:r>
            <a:r>
              <a:rPr lang="zh-CN" altLang="en-US" sz="2800">
                <a:latin typeface="Tahoma" panose="020B0604030504040204" pitchFamily="34" charset="0"/>
              </a:rPr>
              <a:t> </a:t>
            </a:r>
            <a:r>
              <a:rPr lang="en-US" altLang="zh-CN" sz="2800">
                <a:latin typeface="Tahoma" panose="020B0604030504040204" pitchFamily="34" charset="0"/>
              </a:rPr>
              <a:t>x(n)</a:t>
            </a:r>
            <a:r>
              <a:rPr lang="zh-CN" altLang="en-US" sz="2800">
                <a:latin typeface="Tahoma" panose="020B0604030504040204" pitchFamily="34" charset="0"/>
              </a:rPr>
              <a:t>按</a:t>
            </a:r>
            <a:r>
              <a:rPr lang="en-US" altLang="zh-CN" sz="2800">
                <a:latin typeface="Tahoma" panose="020B0604030504040204" pitchFamily="34" charset="0"/>
              </a:rPr>
              <a:t>n</a:t>
            </a:r>
            <a:r>
              <a:rPr lang="zh-CN" altLang="en-US" sz="2800">
                <a:latin typeface="Tahoma" panose="020B0604030504040204" pitchFamily="34" charset="0"/>
              </a:rPr>
              <a:t>位置进行码位（二进制）倒置规律输入，而非自然排序，即得到混序排列。所以称为位倒序处理。</a:t>
            </a:r>
          </a:p>
          <a:p>
            <a:pPr eaLnBrk="1" hangingPunct="1">
              <a:lnSpc>
                <a:spcPct val="115000"/>
              </a:lnSpc>
              <a:spcBef>
                <a:spcPct val="5000"/>
              </a:spcBef>
              <a:buFont typeface="Wingdings" pitchFamily="2" charset="2"/>
              <a:buNone/>
            </a:pPr>
            <a:r>
              <a:rPr lang="zh-CN" altLang="en-US" sz="2800">
                <a:solidFill>
                  <a:srgbClr val="FF0000"/>
                </a:solidFill>
                <a:latin typeface="Tahoma" panose="020B0604030504040204" pitchFamily="34" charset="0"/>
              </a:rPr>
              <a:t>位倒序实现：</a:t>
            </a:r>
          </a:p>
          <a:p>
            <a:pPr eaLnBrk="1" hangingPunct="1">
              <a:lnSpc>
                <a:spcPct val="115000"/>
              </a:lnSpc>
              <a:spcBef>
                <a:spcPct val="5000"/>
              </a:spcBef>
              <a:buFont typeface="Wingdings" pitchFamily="2" charset="2"/>
              <a:buNone/>
            </a:pPr>
            <a:r>
              <a:rPr lang="zh-CN" altLang="en-US" sz="2800">
                <a:latin typeface="Tahoma" panose="020B0604030504040204" pitchFamily="34" charset="0"/>
              </a:rPr>
              <a:t>（</a:t>
            </a:r>
            <a:r>
              <a:rPr lang="en-US" altLang="zh-CN" sz="2800">
                <a:latin typeface="Tahoma" panose="020B0604030504040204" pitchFamily="34" charset="0"/>
              </a:rPr>
              <a:t>1</a:t>
            </a:r>
            <a:r>
              <a:rPr lang="zh-CN" altLang="en-US" sz="2800">
                <a:latin typeface="Tahoma" panose="020B0604030504040204" pitchFamily="34" charset="0"/>
              </a:rPr>
              <a:t>）</a:t>
            </a:r>
            <a:r>
              <a:rPr lang="en-US" altLang="zh-CN" sz="2800">
                <a:latin typeface="Tahoma" panose="020B0604030504040204" pitchFamily="34" charset="0"/>
              </a:rPr>
              <a:t>DSP</a:t>
            </a:r>
            <a:r>
              <a:rPr lang="zh-CN" altLang="en-US" sz="2800">
                <a:latin typeface="Tahoma" panose="020B0604030504040204" pitchFamily="34" charset="0"/>
              </a:rPr>
              <a:t>实现采用位倒序寻址</a:t>
            </a:r>
          </a:p>
          <a:p>
            <a:pPr eaLnBrk="1" hangingPunct="1">
              <a:lnSpc>
                <a:spcPct val="115000"/>
              </a:lnSpc>
              <a:spcBef>
                <a:spcPct val="5000"/>
              </a:spcBef>
              <a:buFont typeface="Wingdings" pitchFamily="2" charset="2"/>
              <a:buNone/>
            </a:pPr>
            <a:r>
              <a:rPr lang="zh-CN" altLang="en-US" sz="2800">
                <a:latin typeface="Tahoma" panose="020B0604030504040204" pitchFamily="34" charset="0"/>
              </a:rPr>
              <a:t>（</a:t>
            </a:r>
            <a:r>
              <a:rPr lang="en-US" altLang="zh-CN" sz="2800">
                <a:latin typeface="Tahoma" panose="020B0604030504040204" pitchFamily="34" charset="0"/>
              </a:rPr>
              <a:t>2</a:t>
            </a:r>
            <a:r>
              <a:rPr lang="zh-CN" altLang="en-US" sz="2800">
                <a:latin typeface="Tahoma" panose="020B0604030504040204" pitchFamily="34" charset="0"/>
              </a:rPr>
              <a:t>）通用计算机实现可以有两个方法：一是严格按照位倒序含义进行；二是倒进位的加</a:t>
            </a:r>
            <a:r>
              <a:rPr lang="en-US" altLang="zh-CN" sz="2800">
                <a:latin typeface="Tahoma" panose="020B0604030504040204" pitchFamily="34" charset="0"/>
              </a:rPr>
              <a:t>N/2</a:t>
            </a:r>
            <a:r>
              <a:rPr lang="zh-CN" altLang="en-US" sz="2800">
                <a:latin typeface="Tahoma" panose="020B0604030504040204" pitchFamily="34" charset="0"/>
              </a:rPr>
              <a:t>。</a:t>
            </a: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98710" name="表格 198709">
            <a:extLst>
              <a:ext uri="{FF2B5EF4-FFF2-40B4-BE49-F238E27FC236}">
                <a16:creationId xmlns:a16="http://schemas.microsoft.com/office/drawing/2014/main" id="{F2CCE3C5-E68D-FE43-9B86-5B2FC507D515}"/>
              </a:ext>
            </a:extLst>
          </p:cNvPr>
          <p:cNvGraphicFramePr/>
          <p:nvPr/>
        </p:nvGraphicFramePr>
        <p:xfrm>
          <a:off x="2057400" y="1828800"/>
          <a:ext cx="4648200" cy="4800600"/>
        </p:xfrm>
        <a:graphic>
          <a:graphicData uri="http://schemas.openxmlformats.org/drawingml/2006/table">
            <a:tbl>
              <a:tblPr/>
              <a:tblGrid>
                <a:gridCol w="140176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9493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281112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660400">
                <a:tc gridSpan="2">
                  <a:txBody>
                    <a:bodyPr/>
                    <a:lstStyle>
                      <a:lvl1pPr marL="469900" lvl="0" indent="-469900" algn="l" defTabSz="91440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Font typeface="Wingdings" panose="05000000000000000000" pitchFamily="2" charset="2"/>
                        <a:buChar char="q"/>
                        <a:defRPr sz="2600" b="1" i="0" u="none" kern="1200" baseline="0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黑体" panose="02010609060101010101" pitchFamily="2" charset="-122"/>
                        </a:defRPr>
                      </a:lvl1pPr>
                      <a:lvl2pPr marL="908050" lvl="1" indent="-436245">
                        <a:defRPr sz="2200" kern="1200"/>
                      </a:lvl2pPr>
                      <a:lvl3pPr marL="1304925" lvl="2" indent="-394970">
                        <a:defRPr sz="2100" kern="1200"/>
                      </a:lvl3pPr>
                      <a:lvl4pPr marL="1694180" lvl="3" indent="-387350">
                        <a:defRPr sz="1800" kern="1200"/>
                      </a:lvl4pPr>
                      <a:lvl5pPr marL="2094230" lvl="4" indent="-398780">
                        <a:spcBef>
                          <a:spcPct val="25000"/>
                        </a:spcBef>
                        <a:defRPr sz="1800" kern="1200"/>
                      </a:lvl5pPr>
                    </a:lstStyle>
                    <a:p>
                      <a:pPr marL="0" lvl="0" indent="0">
                        <a:buNone/>
                      </a:pPr>
                      <a:r>
                        <a:rPr lang="zh-CN" altLang="en-US" dirty="0"/>
                        <a:t>倒位序</a:t>
                      </a:r>
                      <a:endParaRPr lang="zh-CN" altLang="en-US"/>
                    </a:p>
                  </a:txBody>
                  <a:tcPr>
                    <a:lnL w="12700" cap="flat" cmpd="sng">
                      <a:solidFill>
                        <a:schemeClr val="bg2"/>
                      </a:solidFill>
                      <a:prstDash val="solid"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bg2"/>
                      </a:solidFill>
                      <a:prstDash val="solid"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bg2"/>
                      </a:solidFill>
                      <a:prstDash val="solid"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bg2"/>
                      </a:solidFill>
                      <a:prstDash val="solid"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zh-CN"/>
                    </a:p>
                  </a:txBody>
                  <a:tcPr>
                    <a:lnR w="12700" cap="flat" cmpd="sng">
                      <a:solidFill>
                        <a:schemeClr val="bg2"/>
                      </a:solidFill>
                      <a:prstDash val="solid"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bg2"/>
                      </a:solidFill>
                      <a:prstDash val="solid"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bg2"/>
                      </a:solidFill>
                      <a:prstDash val="solid"/>
                      <a:headEnd type="none" w="sm" len="sm"/>
                      <a:tailEnd type="none" w="sm" len="sm"/>
                    </a:lnB>
                  </a:tcPr>
                </a:tc>
                <a:tc gridSpan="2">
                  <a:txBody>
                    <a:bodyPr/>
                    <a:lstStyle>
                      <a:lvl1pPr marL="469900" lvl="0" indent="-469900" algn="l" defTabSz="91440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Font typeface="Wingdings" panose="05000000000000000000" pitchFamily="2" charset="2"/>
                        <a:buChar char="q"/>
                        <a:defRPr sz="2600" b="1" i="0" u="none" kern="1200" baseline="0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黑体" panose="02010609060101010101" pitchFamily="2" charset="-122"/>
                        </a:defRPr>
                      </a:lvl1pPr>
                      <a:lvl2pPr marL="908050" lvl="1" indent="-436245">
                        <a:defRPr sz="2200" kern="1200"/>
                      </a:lvl2pPr>
                      <a:lvl3pPr marL="1304925" lvl="2" indent="-394970">
                        <a:defRPr sz="2100" kern="1200"/>
                      </a:lvl3pPr>
                      <a:lvl4pPr marL="1694180" lvl="3" indent="-387350">
                        <a:defRPr sz="1800" kern="1200"/>
                      </a:lvl4pPr>
                      <a:lvl5pPr marL="2094230" lvl="4" indent="-398780">
                        <a:spcBef>
                          <a:spcPct val="25000"/>
                        </a:spcBef>
                        <a:defRPr sz="1800" kern="1200"/>
                      </a:lvl5pPr>
                    </a:lstStyle>
                    <a:p>
                      <a:pPr marL="0" lvl="0" indent="0">
                        <a:buNone/>
                      </a:pPr>
                      <a:r>
                        <a:rPr lang="zh-CN" altLang="en-US" dirty="0"/>
                        <a:t>自然序</a:t>
                      </a:r>
                      <a:endParaRPr lang="zh-CN" altLang="en-US"/>
                    </a:p>
                  </a:txBody>
                  <a:tcPr>
                    <a:lnL w="12700" cap="flat" cmpd="sng">
                      <a:solidFill>
                        <a:schemeClr val="bg2"/>
                      </a:solidFill>
                      <a:prstDash val="solid"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bg2"/>
                      </a:solidFill>
                      <a:prstDash val="solid"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bg2"/>
                      </a:solidFill>
                      <a:prstDash val="solid"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bg2"/>
                      </a:solidFill>
                      <a:prstDash val="solid"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zh-CN"/>
                    </a:p>
                  </a:txBody>
                  <a:tcPr>
                    <a:lnR w="12700" cap="flat" cmpd="sng">
                      <a:solidFill>
                        <a:schemeClr val="bg2"/>
                      </a:solidFill>
                      <a:prstDash val="solid"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bg2"/>
                      </a:solidFill>
                      <a:prstDash val="solid"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bg2"/>
                      </a:solidFill>
                      <a:prstDash val="solid"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17525">
                <a:tc>
                  <a:txBody>
                    <a:bodyPr/>
                    <a:lstStyle>
                      <a:lvl1pPr marL="469900" lvl="0" indent="-469900" algn="l" defTabSz="91440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Font typeface="Wingdings" panose="05000000000000000000" pitchFamily="2" charset="2"/>
                        <a:buChar char="q"/>
                        <a:defRPr sz="2600" b="1" i="0" u="none" kern="1200" baseline="0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黑体" panose="02010609060101010101" pitchFamily="2" charset="-122"/>
                        </a:defRPr>
                      </a:lvl1pPr>
                      <a:lvl2pPr marL="908050" lvl="1" indent="-436245">
                        <a:defRPr sz="2200" kern="1200"/>
                      </a:lvl2pPr>
                      <a:lvl3pPr marL="1304925" lvl="2" indent="-394970">
                        <a:defRPr sz="2100" kern="1200"/>
                      </a:lvl3pPr>
                      <a:lvl4pPr marL="1694180" lvl="3" indent="-387350">
                        <a:defRPr sz="1800" kern="1200"/>
                      </a:lvl4pPr>
                      <a:lvl5pPr marL="2094230" lvl="4" indent="-398780">
                        <a:spcBef>
                          <a:spcPct val="25000"/>
                        </a:spcBef>
                        <a:defRPr sz="1800" kern="1200"/>
                      </a:lvl5pPr>
                    </a:lstStyle>
                    <a:p>
                      <a:pPr marL="0" lvl="0" indent="0">
                        <a:buNone/>
                      </a:pPr>
                      <a:r>
                        <a:rPr lang="en-US" altLang="zh-CN"/>
                        <a:t>000</a:t>
                      </a:r>
                      <a:endParaRPr lang="zh-CN" altLang="en-US"/>
                    </a:p>
                  </a:txBody>
                  <a:tcPr>
                    <a:lnL w="12700" cap="flat" cmpd="sng">
                      <a:solidFill>
                        <a:schemeClr val="bg2"/>
                      </a:solidFill>
                      <a:prstDash val="solid"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bg2"/>
                      </a:solidFill>
                      <a:prstDash val="solid"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bg2"/>
                      </a:solidFill>
                      <a:prstDash val="solid"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bg2"/>
                      </a:solidFill>
                      <a:prstDash val="solid"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469900" lvl="0" indent="-469900" algn="l" defTabSz="91440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Font typeface="Wingdings" panose="05000000000000000000" pitchFamily="2" charset="2"/>
                        <a:buChar char="q"/>
                        <a:defRPr sz="2600" b="1" i="0" u="none" kern="1200" baseline="0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黑体" panose="02010609060101010101" pitchFamily="2" charset="-122"/>
                        </a:defRPr>
                      </a:lvl1pPr>
                      <a:lvl2pPr marL="908050" lvl="1" indent="-436245">
                        <a:defRPr sz="2200" kern="1200"/>
                      </a:lvl2pPr>
                      <a:lvl3pPr marL="1304925" lvl="2" indent="-394970">
                        <a:defRPr sz="2100" kern="1200"/>
                      </a:lvl3pPr>
                      <a:lvl4pPr marL="1694180" lvl="3" indent="-387350">
                        <a:defRPr sz="1800" kern="1200"/>
                      </a:lvl4pPr>
                      <a:lvl5pPr marL="2094230" lvl="4" indent="-398780">
                        <a:spcBef>
                          <a:spcPct val="25000"/>
                        </a:spcBef>
                        <a:defRPr sz="1800" kern="1200"/>
                      </a:lvl5pPr>
                    </a:lstStyle>
                    <a:p>
                      <a:pPr marL="0" lvl="0" indent="0">
                        <a:buNone/>
                      </a:pPr>
                      <a:r>
                        <a:rPr lang="en-US" altLang="zh-CN"/>
                        <a:t>0</a:t>
                      </a:r>
                      <a:endParaRPr lang="zh-CN" altLang="en-US"/>
                    </a:p>
                  </a:txBody>
                  <a:tcPr>
                    <a:lnL w="12700" cap="flat" cmpd="sng">
                      <a:solidFill>
                        <a:schemeClr val="bg2"/>
                      </a:solidFill>
                      <a:prstDash val="solid"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bg2"/>
                      </a:solidFill>
                      <a:prstDash val="solid"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bg2"/>
                      </a:solidFill>
                      <a:prstDash val="solid"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bg2"/>
                      </a:solidFill>
                      <a:prstDash val="solid"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469900" lvl="0" indent="-469900" algn="l" defTabSz="91440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Font typeface="Wingdings" panose="05000000000000000000" pitchFamily="2" charset="2"/>
                        <a:buChar char="q"/>
                        <a:defRPr sz="2600" b="1" i="0" u="none" kern="1200" baseline="0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黑体" panose="02010609060101010101" pitchFamily="2" charset="-122"/>
                        </a:defRPr>
                      </a:lvl1pPr>
                      <a:lvl2pPr marL="908050" lvl="1" indent="-436245">
                        <a:defRPr sz="2200" kern="1200"/>
                      </a:lvl2pPr>
                      <a:lvl3pPr marL="1304925" lvl="2" indent="-394970">
                        <a:defRPr sz="2100" kern="1200"/>
                      </a:lvl3pPr>
                      <a:lvl4pPr marL="1694180" lvl="3" indent="-387350">
                        <a:defRPr sz="1800" kern="1200"/>
                      </a:lvl4pPr>
                      <a:lvl5pPr marL="2094230" lvl="4" indent="-398780">
                        <a:spcBef>
                          <a:spcPct val="25000"/>
                        </a:spcBef>
                        <a:defRPr sz="1800" kern="1200"/>
                      </a:lvl5pPr>
                    </a:lstStyle>
                    <a:p>
                      <a:pPr marL="0" lvl="0" indent="0">
                        <a:buNone/>
                      </a:pPr>
                      <a:r>
                        <a:rPr lang="en-US" altLang="zh-CN"/>
                        <a:t>0</a:t>
                      </a:r>
                      <a:endParaRPr lang="zh-CN" altLang="en-US"/>
                    </a:p>
                  </a:txBody>
                  <a:tcPr>
                    <a:lnL w="12700" cap="flat" cmpd="sng">
                      <a:solidFill>
                        <a:schemeClr val="bg2"/>
                      </a:solidFill>
                      <a:prstDash val="solid"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bg2"/>
                      </a:solidFill>
                      <a:prstDash val="solid"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bg2"/>
                      </a:solidFill>
                      <a:prstDash val="solid"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bg2"/>
                      </a:solidFill>
                      <a:prstDash val="solid"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469900" lvl="0" indent="-469900" algn="l" defTabSz="91440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Font typeface="Wingdings" panose="05000000000000000000" pitchFamily="2" charset="2"/>
                        <a:buChar char="q"/>
                        <a:defRPr sz="2600" b="1" i="0" u="none" kern="1200" baseline="0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黑体" panose="02010609060101010101" pitchFamily="2" charset="-122"/>
                        </a:defRPr>
                      </a:lvl1pPr>
                      <a:lvl2pPr marL="908050" lvl="1" indent="-436245">
                        <a:defRPr sz="2200" kern="1200"/>
                      </a:lvl2pPr>
                      <a:lvl3pPr marL="1304925" lvl="2" indent="-394970">
                        <a:defRPr sz="2100" kern="1200"/>
                      </a:lvl3pPr>
                      <a:lvl4pPr marL="1694180" lvl="3" indent="-387350">
                        <a:defRPr sz="1800" kern="1200"/>
                      </a:lvl4pPr>
                      <a:lvl5pPr marL="2094230" lvl="4" indent="-398780">
                        <a:spcBef>
                          <a:spcPct val="25000"/>
                        </a:spcBef>
                        <a:defRPr sz="1800" kern="1200"/>
                      </a:lvl5pPr>
                    </a:lstStyle>
                    <a:p>
                      <a:pPr marL="0" lvl="0" indent="0">
                        <a:buNone/>
                      </a:pPr>
                      <a:r>
                        <a:rPr lang="en-US" altLang="zh-CN"/>
                        <a:t>000</a:t>
                      </a:r>
                      <a:endParaRPr lang="zh-CN" altLang="en-US"/>
                    </a:p>
                  </a:txBody>
                  <a:tcPr>
                    <a:lnL w="12700" cap="flat" cmpd="sng">
                      <a:solidFill>
                        <a:schemeClr val="bg2"/>
                      </a:solidFill>
                      <a:prstDash val="solid"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bg2"/>
                      </a:solidFill>
                      <a:prstDash val="solid"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bg2"/>
                      </a:solidFill>
                      <a:prstDash val="solid"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bg2"/>
                      </a:solidFill>
                      <a:prstDash val="solid"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17525">
                <a:tc>
                  <a:txBody>
                    <a:bodyPr/>
                    <a:lstStyle>
                      <a:lvl1pPr marL="469900" lvl="0" indent="-469900" algn="l" defTabSz="91440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Font typeface="Wingdings" panose="05000000000000000000" pitchFamily="2" charset="2"/>
                        <a:buChar char="q"/>
                        <a:defRPr sz="2600" b="1" i="0" u="none" kern="1200" baseline="0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黑体" panose="02010609060101010101" pitchFamily="2" charset="-122"/>
                        </a:defRPr>
                      </a:lvl1pPr>
                      <a:lvl2pPr marL="908050" lvl="1" indent="-436245">
                        <a:defRPr sz="2200" kern="1200"/>
                      </a:lvl2pPr>
                      <a:lvl3pPr marL="1304925" lvl="2" indent="-394970">
                        <a:defRPr sz="2100" kern="1200"/>
                      </a:lvl3pPr>
                      <a:lvl4pPr marL="1694180" lvl="3" indent="-387350">
                        <a:defRPr sz="1800" kern="1200"/>
                      </a:lvl4pPr>
                      <a:lvl5pPr marL="2094230" lvl="4" indent="-398780">
                        <a:spcBef>
                          <a:spcPct val="25000"/>
                        </a:spcBef>
                        <a:defRPr sz="1800" kern="1200"/>
                      </a:lvl5pPr>
                    </a:lstStyle>
                    <a:p>
                      <a:pPr marL="0" lvl="0" indent="0">
                        <a:buNone/>
                      </a:pPr>
                      <a:r>
                        <a:rPr lang="en-US" altLang="zh-CN"/>
                        <a:t>100</a:t>
                      </a:r>
                      <a:endParaRPr lang="zh-CN" altLang="en-US"/>
                    </a:p>
                  </a:txBody>
                  <a:tcPr>
                    <a:lnL w="12700" cap="flat" cmpd="sng">
                      <a:solidFill>
                        <a:schemeClr val="bg2"/>
                      </a:solidFill>
                      <a:prstDash val="solid"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bg2"/>
                      </a:solidFill>
                      <a:prstDash val="solid"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bg2"/>
                      </a:solidFill>
                      <a:prstDash val="solid"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bg2"/>
                      </a:solidFill>
                      <a:prstDash val="solid"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469900" lvl="0" indent="-469900" algn="l" defTabSz="91440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Font typeface="Wingdings" panose="05000000000000000000" pitchFamily="2" charset="2"/>
                        <a:buChar char="q"/>
                        <a:defRPr sz="2600" b="1" i="0" u="none" kern="1200" baseline="0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黑体" panose="02010609060101010101" pitchFamily="2" charset="-122"/>
                        </a:defRPr>
                      </a:lvl1pPr>
                      <a:lvl2pPr marL="908050" lvl="1" indent="-436245">
                        <a:defRPr sz="2200" kern="1200"/>
                      </a:lvl2pPr>
                      <a:lvl3pPr marL="1304925" lvl="2" indent="-394970">
                        <a:defRPr sz="2100" kern="1200"/>
                      </a:lvl3pPr>
                      <a:lvl4pPr marL="1694180" lvl="3" indent="-387350">
                        <a:defRPr sz="1800" kern="1200"/>
                      </a:lvl4pPr>
                      <a:lvl5pPr marL="2094230" lvl="4" indent="-398780">
                        <a:spcBef>
                          <a:spcPct val="25000"/>
                        </a:spcBef>
                        <a:defRPr sz="1800" kern="1200"/>
                      </a:lvl5pPr>
                    </a:lstStyle>
                    <a:p>
                      <a:pPr marL="0" lvl="0" indent="0">
                        <a:buNone/>
                      </a:pPr>
                      <a:r>
                        <a:rPr lang="en-US" altLang="zh-CN"/>
                        <a:t>4</a:t>
                      </a:r>
                      <a:endParaRPr lang="zh-CN" altLang="en-US"/>
                    </a:p>
                  </a:txBody>
                  <a:tcPr>
                    <a:lnL w="12700" cap="flat" cmpd="sng">
                      <a:solidFill>
                        <a:schemeClr val="bg2"/>
                      </a:solidFill>
                      <a:prstDash val="solid"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bg2"/>
                      </a:solidFill>
                      <a:prstDash val="solid"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bg2"/>
                      </a:solidFill>
                      <a:prstDash val="solid"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bg2"/>
                      </a:solidFill>
                      <a:prstDash val="solid"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469900" lvl="0" indent="-469900" algn="l" defTabSz="91440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Font typeface="Wingdings" panose="05000000000000000000" pitchFamily="2" charset="2"/>
                        <a:buChar char="q"/>
                        <a:defRPr sz="2600" b="1" i="0" u="none" kern="1200" baseline="0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黑体" panose="02010609060101010101" pitchFamily="2" charset="-122"/>
                        </a:defRPr>
                      </a:lvl1pPr>
                      <a:lvl2pPr marL="908050" lvl="1" indent="-436245">
                        <a:defRPr sz="2200" kern="1200"/>
                      </a:lvl2pPr>
                      <a:lvl3pPr marL="1304925" lvl="2" indent="-394970">
                        <a:defRPr sz="2100" kern="1200"/>
                      </a:lvl3pPr>
                      <a:lvl4pPr marL="1694180" lvl="3" indent="-387350">
                        <a:defRPr sz="1800" kern="1200"/>
                      </a:lvl4pPr>
                      <a:lvl5pPr marL="2094230" lvl="4" indent="-398780">
                        <a:spcBef>
                          <a:spcPct val="25000"/>
                        </a:spcBef>
                        <a:defRPr sz="1800" kern="1200"/>
                      </a:lvl5pPr>
                    </a:lstStyle>
                    <a:p>
                      <a:pPr marL="0" lvl="0" indent="0">
                        <a:buNone/>
                      </a:pPr>
                      <a:r>
                        <a:rPr lang="en-US" altLang="zh-CN"/>
                        <a:t>1</a:t>
                      </a:r>
                      <a:endParaRPr lang="zh-CN" altLang="en-US"/>
                    </a:p>
                  </a:txBody>
                  <a:tcPr>
                    <a:lnL w="12700" cap="flat" cmpd="sng">
                      <a:solidFill>
                        <a:schemeClr val="bg2"/>
                      </a:solidFill>
                      <a:prstDash val="solid"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bg2"/>
                      </a:solidFill>
                      <a:prstDash val="solid"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bg2"/>
                      </a:solidFill>
                      <a:prstDash val="solid"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bg2"/>
                      </a:solidFill>
                      <a:prstDash val="solid"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469900" lvl="0" indent="-469900" algn="l" defTabSz="91440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Font typeface="Wingdings" panose="05000000000000000000" pitchFamily="2" charset="2"/>
                        <a:buChar char="q"/>
                        <a:defRPr sz="2600" b="1" i="0" u="none" kern="1200" baseline="0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黑体" panose="02010609060101010101" pitchFamily="2" charset="-122"/>
                        </a:defRPr>
                      </a:lvl1pPr>
                      <a:lvl2pPr marL="908050" lvl="1" indent="-436245">
                        <a:defRPr sz="2200" kern="1200"/>
                      </a:lvl2pPr>
                      <a:lvl3pPr marL="1304925" lvl="2" indent="-394970">
                        <a:defRPr sz="2100" kern="1200"/>
                      </a:lvl3pPr>
                      <a:lvl4pPr marL="1694180" lvl="3" indent="-387350">
                        <a:defRPr sz="1800" kern="1200"/>
                      </a:lvl4pPr>
                      <a:lvl5pPr marL="2094230" lvl="4" indent="-398780">
                        <a:spcBef>
                          <a:spcPct val="25000"/>
                        </a:spcBef>
                        <a:defRPr sz="1800" kern="1200"/>
                      </a:lvl5pPr>
                    </a:lstStyle>
                    <a:p>
                      <a:pPr marL="0" lvl="0" indent="0">
                        <a:buNone/>
                      </a:pPr>
                      <a:r>
                        <a:rPr lang="en-US" altLang="zh-CN"/>
                        <a:t>001</a:t>
                      </a:r>
                      <a:endParaRPr lang="zh-CN" altLang="en-US"/>
                    </a:p>
                  </a:txBody>
                  <a:tcPr>
                    <a:lnL w="12700" cap="flat" cmpd="sng">
                      <a:solidFill>
                        <a:schemeClr val="bg2"/>
                      </a:solidFill>
                      <a:prstDash val="solid"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bg2"/>
                      </a:solidFill>
                      <a:prstDash val="solid"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bg2"/>
                      </a:solidFill>
                      <a:prstDash val="solid"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bg2"/>
                      </a:solidFill>
                      <a:prstDash val="solid"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17525">
                <a:tc>
                  <a:txBody>
                    <a:bodyPr/>
                    <a:lstStyle>
                      <a:lvl1pPr marL="469900" lvl="0" indent="-469900" algn="l" defTabSz="91440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Font typeface="Wingdings" panose="05000000000000000000" pitchFamily="2" charset="2"/>
                        <a:buChar char="q"/>
                        <a:defRPr sz="2600" b="1" i="0" u="none" kern="1200" baseline="0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黑体" panose="02010609060101010101" pitchFamily="2" charset="-122"/>
                        </a:defRPr>
                      </a:lvl1pPr>
                      <a:lvl2pPr marL="908050" lvl="1" indent="-436245">
                        <a:defRPr sz="2200" kern="1200"/>
                      </a:lvl2pPr>
                      <a:lvl3pPr marL="1304925" lvl="2" indent="-394970">
                        <a:defRPr sz="2100" kern="1200"/>
                      </a:lvl3pPr>
                      <a:lvl4pPr marL="1694180" lvl="3" indent="-387350">
                        <a:defRPr sz="1800" kern="1200"/>
                      </a:lvl4pPr>
                      <a:lvl5pPr marL="2094230" lvl="4" indent="-398780">
                        <a:spcBef>
                          <a:spcPct val="25000"/>
                        </a:spcBef>
                        <a:defRPr sz="1800" kern="1200"/>
                      </a:lvl5pPr>
                    </a:lstStyle>
                    <a:p>
                      <a:pPr marL="0" lvl="0" indent="0">
                        <a:buNone/>
                      </a:pPr>
                      <a:r>
                        <a:rPr lang="en-US" altLang="zh-CN"/>
                        <a:t>010</a:t>
                      </a:r>
                      <a:endParaRPr lang="zh-CN" altLang="en-US"/>
                    </a:p>
                  </a:txBody>
                  <a:tcPr>
                    <a:lnL w="12700" cap="flat" cmpd="sng">
                      <a:solidFill>
                        <a:schemeClr val="bg2"/>
                      </a:solidFill>
                      <a:prstDash val="solid"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bg2"/>
                      </a:solidFill>
                      <a:prstDash val="solid"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bg2"/>
                      </a:solidFill>
                      <a:prstDash val="solid"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bg2"/>
                      </a:solidFill>
                      <a:prstDash val="solid"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469900" lvl="0" indent="-469900" algn="l" defTabSz="91440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Font typeface="Wingdings" panose="05000000000000000000" pitchFamily="2" charset="2"/>
                        <a:buChar char="q"/>
                        <a:defRPr sz="2600" b="1" i="0" u="none" kern="1200" baseline="0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黑体" panose="02010609060101010101" pitchFamily="2" charset="-122"/>
                        </a:defRPr>
                      </a:lvl1pPr>
                      <a:lvl2pPr marL="908050" lvl="1" indent="-436245">
                        <a:defRPr sz="2200" kern="1200"/>
                      </a:lvl2pPr>
                      <a:lvl3pPr marL="1304925" lvl="2" indent="-394970">
                        <a:defRPr sz="2100" kern="1200"/>
                      </a:lvl3pPr>
                      <a:lvl4pPr marL="1694180" lvl="3" indent="-387350">
                        <a:defRPr sz="1800" kern="1200"/>
                      </a:lvl4pPr>
                      <a:lvl5pPr marL="2094230" lvl="4" indent="-398780">
                        <a:spcBef>
                          <a:spcPct val="25000"/>
                        </a:spcBef>
                        <a:defRPr sz="1800" kern="1200"/>
                      </a:lvl5pPr>
                    </a:lstStyle>
                    <a:p>
                      <a:pPr marL="0" lvl="0" indent="0">
                        <a:buNone/>
                      </a:pPr>
                      <a:r>
                        <a:rPr lang="en-US" altLang="zh-CN"/>
                        <a:t>2</a:t>
                      </a:r>
                      <a:endParaRPr lang="zh-CN" altLang="en-US"/>
                    </a:p>
                  </a:txBody>
                  <a:tcPr>
                    <a:lnL w="12700" cap="flat" cmpd="sng">
                      <a:solidFill>
                        <a:schemeClr val="bg2"/>
                      </a:solidFill>
                      <a:prstDash val="solid"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bg2"/>
                      </a:solidFill>
                      <a:prstDash val="solid"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bg2"/>
                      </a:solidFill>
                      <a:prstDash val="solid"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bg2"/>
                      </a:solidFill>
                      <a:prstDash val="solid"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469900" lvl="0" indent="-469900" algn="l" defTabSz="91440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Font typeface="Wingdings" panose="05000000000000000000" pitchFamily="2" charset="2"/>
                        <a:buChar char="q"/>
                        <a:defRPr sz="2600" b="1" i="0" u="none" kern="1200" baseline="0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黑体" panose="02010609060101010101" pitchFamily="2" charset="-122"/>
                        </a:defRPr>
                      </a:lvl1pPr>
                      <a:lvl2pPr marL="908050" lvl="1" indent="-436245">
                        <a:defRPr sz="2200" kern="1200"/>
                      </a:lvl2pPr>
                      <a:lvl3pPr marL="1304925" lvl="2" indent="-394970">
                        <a:defRPr sz="2100" kern="1200"/>
                      </a:lvl3pPr>
                      <a:lvl4pPr marL="1694180" lvl="3" indent="-387350">
                        <a:defRPr sz="1800" kern="1200"/>
                      </a:lvl4pPr>
                      <a:lvl5pPr marL="2094230" lvl="4" indent="-398780">
                        <a:spcBef>
                          <a:spcPct val="25000"/>
                        </a:spcBef>
                        <a:defRPr sz="1800" kern="1200"/>
                      </a:lvl5pPr>
                    </a:lstStyle>
                    <a:p>
                      <a:pPr marL="0" lvl="0" indent="0">
                        <a:buNone/>
                      </a:pPr>
                      <a:r>
                        <a:rPr lang="en-US" altLang="zh-CN"/>
                        <a:t>2</a:t>
                      </a:r>
                      <a:endParaRPr lang="zh-CN" altLang="en-US"/>
                    </a:p>
                  </a:txBody>
                  <a:tcPr>
                    <a:lnL w="12700" cap="flat" cmpd="sng">
                      <a:solidFill>
                        <a:schemeClr val="bg2"/>
                      </a:solidFill>
                      <a:prstDash val="solid"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bg2"/>
                      </a:solidFill>
                      <a:prstDash val="solid"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bg2"/>
                      </a:solidFill>
                      <a:prstDash val="solid"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bg2"/>
                      </a:solidFill>
                      <a:prstDash val="solid"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469900" lvl="0" indent="-469900" algn="l" defTabSz="91440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Font typeface="Wingdings" panose="05000000000000000000" pitchFamily="2" charset="2"/>
                        <a:buChar char="q"/>
                        <a:defRPr sz="2600" b="1" i="0" u="none" kern="1200" baseline="0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黑体" panose="02010609060101010101" pitchFamily="2" charset="-122"/>
                        </a:defRPr>
                      </a:lvl1pPr>
                      <a:lvl2pPr marL="908050" lvl="1" indent="-436245">
                        <a:defRPr sz="2200" kern="1200"/>
                      </a:lvl2pPr>
                      <a:lvl3pPr marL="1304925" lvl="2" indent="-394970">
                        <a:defRPr sz="2100" kern="1200"/>
                      </a:lvl3pPr>
                      <a:lvl4pPr marL="1694180" lvl="3" indent="-387350">
                        <a:defRPr sz="1800" kern="1200"/>
                      </a:lvl4pPr>
                      <a:lvl5pPr marL="2094230" lvl="4" indent="-398780">
                        <a:spcBef>
                          <a:spcPct val="25000"/>
                        </a:spcBef>
                        <a:defRPr sz="1800" kern="1200"/>
                      </a:lvl5pPr>
                    </a:lstStyle>
                    <a:p>
                      <a:pPr marL="0" lvl="0" indent="0">
                        <a:buNone/>
                      </a:pPr>
                      <a:r>
                        <a:rPr lang="en-US" altLang="zh-CN"/>
                        <a:t>010</a:t>
                      </a:r>
                      <a:endParaRPr lang="zh-CN" altLang="en-US"/>
                    </a:p>
                  </a:txBody>
                  <a:tcPr>
                    <a:lnL w="12700" cap="flat" cmpd="sng">
                      <a:solidFill>
                        <a:schemeClr val="bg2"/>
                      </a:solidFill>
                      <a:prstDash val="solid"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bg2"/>
                      </a:solidFill>
                      <a:prstDash val="solid"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bg2"/>
                      </a:solidFill>
                      <a:prstDash val="solid"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bg2"/>
                      </a:solidFill>
                      <a:prstDash val="solid"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17525">
                <a:tc>
                  <a:txBody>
                    <a:bodyPr/>
                    <a:lstStyle>
                      <a:lvl1pPr marL="469900" lvl="0" indent="-469900" algn="l" defTabSz="91440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Font typeface="Wingdings" panose="05000000000000000000" pitchFamily="2" charset="2"/>
                        <a:buChar char="q"/>
                        <a:defRPr sz="2600" b="1" i="0" u="none" kern="1200" baseline="0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黑体" panose="02010609060101010101" pitchFamily="2" charset="-122"/>
                        </a:defRPr>
                      </a:lvl1pPr>
                      <a:lvl2pPr marL="908050" lvl="1" indent="-436245">
                        <a:defRPr sz="2200" kern="1200"/>
                      </a:lvl2pPr>
                      <a:lvl3pPr marL="1304925" lvl="2" indent="-394970">
                        <a:defRPr sz="2100" kern="1200"/>
                      </a:lvl3pPr>
                      <a:lvl4pPr marL="1694180" lvl="3" indent="-387350">
                        <a:defRPr sz="1800" kern="1200"/>
                      </a:lvl4pPr>
                      <a:lvl5pPr marL="2094230" lvl="4" indent="-398780">
                        <a:spcBef>
                          <a:spcPct val="25000"/>
                        </a:spcBef>
                        <a:defRPr sz="1800" kern="1200"/>
                      </a:lvl5pPr>
                    </a:lstStyle>
                    <a:p>
                      <a:pPr marL="0" lvl="0" indent="0">
                        <a:buNone/>
                      </a:pPr>
                      <a:r>
                        <a:rPr lang="en-US" altLang="zh-CN"/>
                        <a:t>110</a:t>
                      </a:r>
                      <a:endParaRPr lang="zh-CN" altLang="en-US"/>
                    </a:p>
                  </a:txBody>
                  <a:tcPr>
                    <a:lnL w="12700" cap="flat" cmpd="sng">
                      <a:solidFill>
                        <a:schemeClr val="bg2"/>
                      </a:solidFill>
                      <a:prstDash val="solid"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bg2"/>
                      </a:solidFill>
                      <a:prstDash val="solid"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bg2"/>
                      </a:solidFill>
                      <a:prstDash val="solid"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bg2"/>
                      </a:solidFill>
                      <a:prstDash val="solid"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469900" lvl="0" indent="-469900" algn="l" defTabSz="91440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Font typeface="Wingdings" panose="05000000000000000000" pitchFamily="2" charset="2"/>
                        <a:buChar char="q"/>
                        <a:defRPr sz="2600" b="1" i="0" u="none" kern="1200" baseline="0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黑体" panose="02010609060101010101" pitchFamily="2" charset="-122"/>
                        </a:defRPr>
                      </a:lvl1pPr>
                      <a:lvl2pPr marL="908050" lvl="1" indent="-436245">
                        <a:defRPr sz="2200" kern="1200"/>
                      </a:lvl2pPr>
                      <a:lvl3pPr marL="1304925" lvl="2" indent="-394970">
                        <a:defRPr sz="2100" kern="1200"/>
                      </a:lvl3pPr>
                      <a:lvl4pPr marL="1694180" lvl="3" indent="-387350">
                        <a:defRPr sz="1800" kern="1200"/>
                      </a:lvl4pPr>
                      <a:lvl5pPr marL="2094230" lvl="4" indent="-398780">
                        <a:spcBef>
                          <a:spcPct val="25000"/>
                        </a:spcBef>
                        <a:defRPr sz="1800" kern="1200"/>
                      </a:lvl5pPr>
                    </a:lstStyle>
                    <a:p>
                      <a:pPr marL="0" lvl="0" indent="0">
                        <a:buNone/>
                      </a:pPr>
                      <a:r>
                        <a:rPr lang="en-US" altLang="zh-CN"/>
                        <a:t>6</a:t>
                      </a:r>
                      <a:endParaRPr lang="zh-CN" altLang="en-US"/>
                    </a:p>
                  </a:txBody>
                  <a:tcPr>
                    <a:lnL w="12700" cap="flat" cmpd="sng">
                      <a:solidFill>
                        <a:schemeClr val="bg2"/>
                      </a:solidFill>
                      <a:prstDash val="solid"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bg2"/>
                      </a:solidFill>
                      <a:prstDash val="solid"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bg2"/>
                      </a:solidFill>
                      <a:prstDash val="solid"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bg2"/>
                      </a:solidFill>
                      <a:prstDash val="solid"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469900" lvl="0" indent="-469900" algn="l" defTabSz="91440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Font typeface="Wingdings" panose="05000000000000000000" pitchFamily="2" charset="2"/>
                        <a:buChar char="q"/>
                        <a:defRPr sz="2600" b="1" i="0" u="none" kern="1200" baseline="0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黑体" panose="02010609060101010101" pitchFamily="2" charset="-122"/>
                        </a:defRPr>
                      </a:lvl1pPr>
                      <a:lvl2pPr marL="908050" lvl="1" indent="-436245">
                        <a:defRPr sz="2200" kern="1200"/>
                      </a:lvl2pPr>
                      <a:lvl3pPr marL="1304925" lvl="2" indent="-394970">
                        <a:defRPr sz="2100" kern="1200"/>
                      </a:lvl3pPr>
                      <a:lvl4pPr marL="1694180" lvl="3" indent="-387350">
                        <a:defRPr sz="1800" kern="1200"/>
                      </a:lvl4pPr>
                      <a:lvl5pPr marL="2094230" lvl="4" indent="-398780">
                        <a:spcBef>
                          <a:spcPct val="25000"/>
                        </a:spcBef>
                        <a:defRPr sz="1800" kern="1200"/>
                      </a:lvl5pPr>
                    </a:lstStyle>
                    <a:p>
                      <a:pPr marL="0" lvl="0" indent="0">
                        <a:buNone/>
                      </a:pPr>
                      <a:r>
                        <a:rPr lang="en-US" altLang="zh-CN"/>
                        <a:t>3</a:t>
                      </a:r>
                      <a:endParaRPr lang="zh-CN" altLang="en-US"/>
                    </a:p>
                  </a:txBody>
                  <a:tcPr>
                    <a:lnL w="12700" cap="flat" cmpd="sng">
                      <a:solidFill>
                        <a:schemeClr val="bg2"/>
                      </a:solidFill>
                      <a:prstDash val="solid"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bg2"/>
                      </a:solidFill>
                      <a:prstDash val="solid"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bg2"/>
                      </a:solidFill>
                      <a:prstDash val="solid"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bg2"/>
                      </a:solidFill>
                      <a:prstDash val="solid"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469900" lvl="0" indent="-469900" algn="l" defTabSz="91440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Font typeface="Wingdings" panose="05000000000000000000" pitchFamily="2" charset="2"/>
                        <a:buChar char="q"/>
                        <a:defRPr sz="2600" b="1" i="0" u="none" kern="1200" baseline="0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黑体" panose="02010609060101010101" pitchFamily="2" charset="-122"/>
                        </a:defRPr>
                      </a:lvl1pPr>
                      <a:lvl2pPr marL="908050" lvl="1" indent="-436245">
                        <a:defRPr sz="2200" kern="1200"/>
                      </a:lvl2pPr>
                      <a:lvl3pPr marL="1304925" lvl="2" indent="-394970">
                        <a:defRPr sz="2100" kern="1200"/>
                      </a:lvl3pPr>
                      <a:lvl4pPr marL="1694180" lvl="3" indent="-387350">
                        <a:defRPr sz="1800" kern="1200"/>
                      </a:lvl4pPr>
                      <a:lvl5pPr marL="2094230" lvl="4" indent="-398780">
                        <a:spcBef>
                          <a:spcPct val="25000"/>
                        </a:spcBef>
                        <a:defRPr sz="1800" kern="1200"/>
                      </a:lvl5pPr>
                    </a:lstStyle>
                    <a:p>
                      <a:pPr marL="0" lvl="0" indent="0">
                        <a:buNone/>
                      </a:pPr>
                      <a:r>
                        <a:rPr lang="en-US" altLang="zh-CN"/>
                        <a:t>011</a:t>
                      </a:r>
                      <a:endParaRPr lang="zh-CN" altLang="en-US"/>
                    </a:p>
                  </a:txBody>
                  <a:tcPr>
                    <a:lnL w="12700" cap="flat" cmpd="sng">
                      <a:solidFill>
                        <a:schemeClr val="bg2"/>
                      </a:solidFill>
                      <a:prstDash val="solid"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bg2"/>
                      </a:solidFill>
                      <a:prstDash val="solid"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bg2"/>
                      </a:solidFill>
                      <a:prstDash val="solid"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bg2"/>
                      </a:solidFill>
                      <a:prstDash val="solid"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517525">
                <a:tc>
                  <a:txBody>
                    <a:bodyPr/>
                    <a:lstStyle>
                      <a:lvl1pPr marL="469900" lvl="0" indent="-469900" algn="l" defTabSz="91440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Font typeface="Wingdings" panose="05000000000000000000" pitchFamily="2" charset="2"/>
                        <a:buChar char="q"/>
                        <a:defRPr sz="2600" b="1" i="0" u="none" kern="1200" baseline="0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黑体" panose="02010609060101010101" pitchFamily="2" charset="-122"/>
                        </a:defRPr>
                      </a:lvl1pPr>
                      <a:lvl2pPr marL="908050" lvl="1" indent="-436245">
                        <a:defRPr sz="2200" kern="1200"/>
                      </a:lvl2pPr>
                      <a:lvl3pPr marL="1304925" lvl="2" indent="-394970">
                        <a:defRPr sz="2100" kern="1200"/>
                      </a:lvl3pPr>
                      <a:lvl4pPr marL="1694180" lvl="3" indent="-387350">
                        <a:defRPr sz="1800" kern="1200"/>
                      </a:lvl4pPr>
                      <a:lvl5pPr marL="2094230" lvl="4" indent="-398780">
                        <a:spcBef>
                          <a:spcPct val="25000"/>
                        </a:spcBef>
                        <a:defRPr sz="1800" kern="1200"/>
                      </a:lvl5pPr>
                    </a:lstStyle>
                    <a:p>
                      <a:pPr marL="0" lvl="0" indent="0">
                        <a:buNone/>
                      </a:pPr>
                      <a:r>
                        <a:rPr lang="en-US" altLang="zh-CN"/>
                        <a:t>001</a:t>
                      </a:r>
                      <a:endParaRPr lang="zh-CN" altLang="en-US"/>
                    </a:p>
                  </a:txBody>
                  <a:tcPr>
                    <a:lnL w="12700" cap="flat" cmpd="sng">
                      <a:solidFill>
                        <a:schemeClr val="bg2"/>
                      </a:solidFill>
                      <a:prstDash val="solid"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bg2"/>
                      </a:solidFill>
                      <a:prstDash val="solid"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bg2"/>
                      </a:solidFill>
                      <a:prstDash val="solid"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bg2"/>
                      </a:solidFill>
                      <a:prstDash val="solid"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469900" lvl="0" indent="-469900" algn="l" defTabSz="91440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Font typeface="Wingdings" panose="05000000000000000000" pitchFamily="2" charset="2"/>
                        <a:buChar char="q"/>
                        <a:defRPr sz="2600" b="1" i="0" u="none" kern="1200" baseline="0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黑体" panose="02010609060101010101" pitchFamily="2" charset="-122"/>
                        </a:defRPr>
                      </a:lvl1pPr>
                      <a:lvl2pPr marL="908050" lvl="1" indent="-436245">
                        <a:defRPr sz="2200" kern="1200"/>
                      </a:lvl2pPr>
                      <a:lvl3pPr marL="1304925" lvl="2" indent="-394970">
                        <a:defRPr sz="2100" kern="1200"/>
                      </a:lvl3pPr>
                      <a:lvl4pPr marL="1694180" lvl="3" indent="-387350">
                        <a:defRPr sz="1800" kern="1200"/>
                      </a:lvl4pPr>
                      <a:lvl5pPr marL="2094230" lvl="4" indent="-398780">
                        <a:spcBef>
                          <a:spcPct val="25000"/>
                        </a:spcBef>
                        <a:defRPr sz="1800" kern="1200"/>
                      </a:lvl5pPr>
                    </a:lstStyle>
                    <a:p>
                      <a:pPr marL="0" lvl="0" indent="0">
                        <a:buNone/>
                      </a:pPr>
                      <a:r>
                        <a:rPr lang="en-US" altLang="zh-CN"/>
                        <a:t>1</a:t>
                      </a:r>
                      <a:endParaRPr lang="zh-CN" altLang="en-US"/>
                    </a:p>
                  </a:txBody>
                  <a:tcPr>
                    <a:lnL w="12700" cap="flat" cmpd="sng">
                      <a:solidFill>
                        <a:schemeClr val="bg2"/>
                      </a:solidFill>
                      <a:prstDash val="solid"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bg2"/>
                      </a:solidFill>
                      <a:prstDash val="solid"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bg2"/>
                      </a:solidFill>
                      <a:prstDash val="solid"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bg2"/>
                      </a:solidFill>
                      <a:prstDash val="solid"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469900" lvl="0" indent="-469900" algn="l" defTabSz="91440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Font typeface="Wingdings" panose="05000000000000000000" pitchFamily="2" charset="2"/>
                        <a:buChar char="q"/>
                        <a:defRPr sz="2600" b="1" i="0" u="none" kern="1200" baseline="0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黑体" panose="02010609060101010101" pitchFamily="2" charset="-122"/>
                        </a:defRPr>
                      </a:lvl1pPr>
                      <a:lvl2pPr marL="908050" lvl="1" indent="-436245">
                        <a:defRPr sz="2200" kern="1200"/>
                      </a:lvl2pPr>
                      <a:lvl3pPr marL="1304925" lvl="2" indent="-394970">
                        <a:defRPr sz="2100" kern="1200"/>
                      </a:lvl3pPr>
                      <a:lvl4pPr marL="1694180" lvl="3" indent="-387350">
                        <a:defRPr sz="1800" kern="1200"/>
                      </a:lvl4pPr>
                      <a:lvl5pPr marL="2094230" lvl="4" indent="-398780">
                        <a:spcBef>
                          <a:spcPct val="25000"/>
                        </a:spcBef>
                        <a:defRPr sz="1800" kern="1200"/>
                      </a:lvl5pPr>
                    </a:lstStyle>
                    <a:p>
                      <a:pPr marL="0" lvl="0" indent="0">
                        <a:buNone/>
                      </a:pPr>
                      <a:r>
                        <a:rPr lang="en-US" altLang="zh-CN"/>
                        <a:t>4</a:t>
                      </a:r>
                      <a:endParaRPr lang="zh-CN" altLang="en-US"/>
                    </a:p>
                  </a:txBody>
                  <a:tcPr>
                    <a:lnL w="12700" cap="flat" cmpd="sng">
                      <a:solidFill>
                        <a:schemeClr val="bg2"/>
                      </a:solidFill>
                      <a:prstDash val="solid"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bg2"/>
                      </a:solidFill>
                      <a:prstDash val="solid"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bg2"/>
                      </a:solidFill>
                      <a:prstDash val="solid"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bg2"/>
                      </a:solidFill>
                      <a:prstDash val="solid"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469900" lvl="0" indent="-469900" algn="l" defTabSz="91440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Font typeface="Wingdings" panose="05000000000000000000" pitchFamily="2" charset="2"/>
                        <a:buChar char="q"/>
                        <a:defRPr sz="2600" b="1" i="0" u="none" kern="1200" baseline="0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黑体" panose="02010609060101010101" pitchFamily="2" charset="-122"/>
                        </a:defRPr>
                      </a:lvl1pPr>
                      <a:lvl2pPr marL="908050" lvl="1" indent="-436245">
                        <a:defRPr sz="2200" kern="1200"/>
                      </a:lvl2pPr>
                      <a:lvl3pPr marL="1304925" lvl="2" indent="-394970">
                        <a:defRPr sz="2100" kern="1200"/>
                      </a:lvl3pPr>
                      <a:lvl4pPr marL="1694180" lvl="3" indent="-387350">
                        <a:defRPr sz="1800" kern="1200"/>
                      </a:lvl4pPr>
                      <a:lvl5pPr marL="2094230" lvl="4" indent="-398780">
                        <a:spcBef>
                          <a:spcPct val="25000"/>
                        </a:spcBef>
                        <a:defRPr sz="1800" kern="1200"/>
                      </a:lvl5pPr>
                    </a:lstStyle>
                    <a:p>
                      <a:pPr marL="0" lvl="0" indent="0">
                        <a:buNone/>
                      </a:pPr>
                      <a:r>
                        <a:rPr lang="en-US" altLang="zh-CN"/>
                        <a:t>100</a:t>
                      </a:r>
                      <a:endParaRPr lang="zh-CN" altLang="en-US"/>
                    </a:p>
                  </a:txBody>
                  <a:tcPr>
                    <a:lnL w="12700" cap="flat" cmpd="sng">
                      <a:solidFill>
                        <a:schemeClr val="bg2"/>
                      </a:solidFill>
                      <a:prstDash val="solid"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bg2"/>
                      </a:solidFill>
                      <a:prstDash val="solid"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bg2"/>
                      </a:solidFill>
                      <a:prstDash val="solid"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bg2"/>
                      </a:solidFill>
                      <a:prstDash val="solid"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517525">
                <a:tc>
                  <a:txBody>
                    <a:bodyPr/>
                    <a:lstStyle>
                      <a:lvl1pPr marL="469900" lvl="0" indent="-469900" algn="l" defTabSz="91440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Font typeface="Wingdings" panose="05000000000000000000" pitchFamily="2" charset="2"/>
                        <a:buChar char="q"/>
                        <a:defRPr sz="2600" b="1" i="0" u="none" kern="1200" baseline="0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黑体" panose="02010609060101010101" pitchFamily="2" charset="-122"/>
                        </a:defRPr>
                      </a:lvl1pPr>
                      <a:lvl2pPr marL="908050" lvl="1" indent="-436245">
                        <a:defRPr sz="2200" kern="1200"/>
                      </a:lvl2pPr>
                      <a:lvl3pPr marL="1304925" lvl="2" indent="-394970">
                        <a:defRPr sz="2100" kern="1200"/>
                      </a:lvl3pPr>
                      <a:lvl4pPr marL="1694180" lvl="3" indent="-387350">
                        <a:defRPr sz="1800" kern="1200"/>
                      </a:lvl4pPr>
                      <a:lvl5pPr marL="2094230" lvl="4" indent="-398780">
                        <a:spcBef>
                          <a:spcPct val="25000"/>
                        </a:spcBef>
                        <a:defRPr sz="1800" kern="1200"/>
                      </a:lvl5pPr>
                    </a:lstStyle>
                    <a:p>
                      <a:pPr marL="0" lvl="0" indent="0">
                        <a:buNone/>
                      </a:pPr>
                      <a:r>
                        <a:rPr lang="en-US" altLang="zh-CN"/>
                        <a:t>101</a:t>
                      </a:r>
                      <a:endParaRPr lang="zh-CN" altLang="en-US"/>
                    </a:p>
                  </a:txBody>
                  <a:tcPr>
                    <a:lnL w="12700" cap="flat" cmpd="sng">
                      <a:solidFill>
                        <a:schemeClr val="bg2"/>
                      </a:solidFill>
                      <a:prstDash val="solid"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bg2"/>
                      </a:solidFill>
                      <a:prstDash val="solid"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bg2"/>
                      </a:solidFill>
                      <a:prstDash val="solid"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bg2"/>
                      </a:solidFill>
                      <a:prstDash val="solid"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469900" lvl="0" indent="-469900" algn="l" defTabSz="91440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Font typeface="Wingdings" panose="05000000000000000000" pitchFamily="2" charset="2"/>
                        <a:buChar char="q"/>
                        <a:defRPr sz="2600" b="1" i="0" u="none" kern="1200" baseline="0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黑体" panose="02010609060101010101" pitchFamily="2" charset="-122"/>
                        </a:defRPr>
                      </a:lvl1pPr>
                      <a:lvl2pPr marL="908050" lvl="1" indent="-436245">
                        <a:defRPr sz="2200" kern="1200"/>
                      </a:lvl2pPr>
                      <a:lvl3pPr marL="1304925" lvl="2" indent="-394970">
                        <a:defRPr sz="2100" kern="1200"/>
                      </a:lvl3pPr>
                      <a:lvl4pPr marL="1694180" lvl="3" indent="-387350">
                        <a:defRPr sz="1800" kern="1200"/>
                      </a:lvl4pPr>
                      <a:lvl5pPr marL="2094230" lvl="4" indent="-398780">
                        <a:spcBef>
                          <a:spcPct val="25000"/>
                        </a:spcBef>
                        <a:defRPr sz="1800" kern="1200"/>
                      </a:lvl5pPr>
                    </a:lstStyle>
                    <a:p>
                      <a:pPr marL="0" lvl="0" indent="0">
                        <a:buNone/>
                      </a:pPr>
                      <a:r>
                        <a:rPr lang="en-US" altLang="zh-CN"/>
                        <a:t>5</a:t>
                      </a:r>
                      <a:endParaRPr lang="zh-CN" altLang="en-US"/>
                    </a:p>
                  </a:txBody>
                  <a:tcPr>
                    <a:lnL w="12700" cap="flat" cmpd="sng">
                      <a:solidFill>
                        <a:schemeClr val="bg2"/>
                      </a:solidFill>
                      <a:prstDash val="solid"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bg2"/>
                      </a:solidFill>
                      <a:prstDash val="solid"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bg2"/>
                      </a:solidFill>
                      <a:prstDash val="solid"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bg2"/>
                      </a:solidFill>
                      <a:prstDash val="solid"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469900" lvl="0" indent="-469900" algn="l" defTabSz="91440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Font typeface="Wingdings" panose="05000000000000000000" pitchFamily="2" charset="2"/>
                        <a:buChar char="q"/>
                        <a:defRPr sz="2600" b="1" i="0" u="none" kern="1200" baseline="0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黑体" panose="02010609060101010101" pitchFamily="2" charset="-122"/>
                        </a:defRPr>
                      </a:lvl1pPr>
                      <a:lvl2pPr marL="908050" lvl="1" indent="-436245">
                        <a:defRPr sz="2200" kern="1200"/>
                      </a:lvl2pPr>
                      <a:lvl3pPr marL="1304925" lvl="2" indent="-394970">
                        <a:defRPr sz="2100" kern="1200"/>
                      </a:lvl3pPr>
                      <a:lvl4pPr marL="1694180" lvl="3" indent="-387350">
                        <a:defRPr sz="1800" kern="1200"/>
                      </a:lvl4pPr>
                      <a:lvl5pPr marL="2094230" lvl="4" indent="-398780">
                        <a:spcBef>
                          <a:spcPct val="25000"/>
                        </a:spcBef>
                        <a:defRPr sz="1800" kern="1200"/>
                      </a:lvl5pPr>
                    </a:lstStyle>
                    <a:p>
                      <a:pPr marL="0" lvl="0" indent="0">
                        <a:buNone/>
                      </a:pPr>
                      <a:r>
                        <a:rPr lang="en-US" altLang="zh-CN"/>
                        <a:t>5</a:t>
                      </a:r>
                      <a:endParaRPr lang="zh-CN" altLang="en-US"/>
                    </a:p>
                  </a:txBody>
                  <a:tcPr>
                    <a:lnL w="12700" cap="flat" cmpd="sng">
                      <a:solidFill>
                        <a:schemeClr val="bg2"/>
                      </a:solidFill>
                      <a:prstDash val="solid"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bg2"/>
                      </a:solidFill>
                      <a:prstDash val="solid"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bg2"/>
                      </a:solidFill>
                      <a:prstDash val="solid"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bg2"/>
                      </a:solidFill>
                      <a:prstDash val="solid"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469900" lvl="0" indent="-469900" algn="l" defTabSz="91440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Font typeface="Wingdings" panose="05000000000000000000" pitchFamily="2" charset="2"/>
                        <a:buChar char="q"/>
                        <a:defRPr sz="2600" b="1" i="0" u="none" kern="1200" baseline="0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黑体" panose="02010609060101010101" pitchFamily="2" charset="-122"/>
                        </a:defRPr>
                      </a:lvl1pPr>
                      <a:lvl2pPr marL="908050" lvl="1" indent="-436245">
                        <a:defRPr sz="2200" kern="1200"/>
                      </a:lvl2pPr>
                      <a:lvl3pPr marL="1304925" lvl="2" indent="-394970">
                        <a:defRPr sz="2100" kern="1200"/>
                      </a:lvl3pPr>
                      <a:lvl4pPr marL="1694180" lvl="3" indent="-387350">
                        <a:defRPr sz="1800" kern="1200"/>
                      </a:lvl4pPr>
                      <a:lvl5pPr marL="2094230" lvl="4" indent="-398780">
                        <a:spcBef>
                          <a:spcPct val="25000"/>
                        </a:spcBef>
                        <a:defRPr sz="1800" kern="1200"/>
                      </a:lvl5pPr>
                    </a:lstStyle>
                    <a:p>
                      <a:pPr marL="0" lvl="0" indent="0">
                        <a:buNone/>
                      </a:pPr>
                      <a:r>
                        <a:rPr lang="en-US" altLang="zh-CN"/>
                        <a:t>101</a:t>
                      </a:r>
                      <a:endParaRPr lang="zh-CN" altLang="en-US"/>
                    </a:p>
                  </a:txBody>
                  <a:tcPr>
                    <a:lnL w="12700" cap="flat" cmpd="sng">
                      <a:solidFill>
                        <a:schemeClr val="bg2"/>
                      </a:solidFill>
                      <a:prstDash val="solid"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bg2"/>
                      </a:solidFill>
                      <a:prstDash val="solid"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bg2"/>
                      </a:solidFill>
                      <a:prstDash val="solid"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bg2"/>
                      </a:solidFill>
                      <a:prstDash val="solid"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517525">
                <a:tc>
                  <a:txBody>
                    <a:bodyPr/>
                    <a:lstStyle>
                      <a:lvl1pPr marL="469900" lvl="0" indent="-469900" algn="l" defTabSz="91440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Font typeface="Wingdings" panose="05000000000000000000" pitchFamily="2" charset="2"/>
                        <a:buChar char="q"/>
                        <a:defRPr sz="2600" b="1" i="0" u="none" kern="1200" baseline="0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黑体" panose="02010609060101010101" pitchFamily="2" charset="-122"/>
                        </a:defRPr>
                      </a:lvl1pPr>
                      <a:lvl2pPr marL="908050" lvl="1" indent="-436245">
                        <a:defRPr sz="2200" kern="1200"/>
                      </a:lvl2pPr>
                      <a:lvl3pPr marL="1304925" lvl="2" indent="-394970">
                        <a:defRPr sz="2100" kern="1200"/>
                      </a:lvl3pPr>
                      <a:lvl4pPr marL="1694180" lvl="3" indent="-387350">
                        <a:defRPr sz="1800" kern="1200"/>
                      </a:lvl4pPr>
                      <a:lvl5pPr marL="2094230" lvl="4" indent="-398780">
                        <a:spcBef>
                          <a:spcPct val="25000"/>
                        </a:spcBef>
                        <a:defRPr sz="1800" kern="1200"/>
                      </a:lvl5pPr>
                    </a:lstStyle>
                    <a:p>
                      <a:pPr marL="0" lvl="0" indent="0">
                        <a:buNone/>
                      </a:pPr>
                      <a:r>
                        <a:rPr lang="en-US" altLang="zh-CN"/>
                        <a:t>011</a:t>
                      </a:r>
                      <a:endParaRPr lang="zh-CN" altLang="en-US"/>
                    </a:p>
                  </a:txBody>
                  <a:tcPr>
                    <a:lnL w="12700" cap="flat" cmpd="sng">
                      <a:solidFill>
                        <a:schemeClr val="bg2"/>
                      </a:solidFill>
                      <a:prstDash val="solid"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bg2"/>
                      </a:solidFill>
                      <a:prstDash val="solid"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bg2"/>
                      </a:solidFill>
                      <a:prstDash val="solid"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bg2"/>
                      </a:solidFill>
                      <a:prstDash val="solid"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469900" lvl="0" indent="-469900" algn="l" defTabSz="91440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Font typeface="Wingdings" panose="05000000000000000000" pitchFamily="2" charset="2"/>
                        <a:buChar char="q"/>
                        <a:defRPr sz="2600" b="1" i="0" u="none" kern="1200" baseline="0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黑体" panose="02010609060101010101" pitchFamily="2" charset="-122"/>
                        </a:defRPr>
                      </a:lvl1pPr>
                      <a:lvl2pPr marL="908050" lvl="1" indent="-436245">
                        <a:defRPr sz="2200" kern="1200"/>
                      </a:lvl2pPr>
                      <a:lvl3pPr marL="1304925" lvl="2" indent="-394970">
                        <a:defRPr sz="2100" kern="1200"/>
                      </a:lvl3pPr>
                      <a:lvl4pPr marL="1694180" lvl="3" indent="-387350">
                        <a:defRPr sz="1800" kern="1200"/>
                      </a:lvl4pPr>
                      <a:lvl5pPr marL="2094230" lvl="4" indent="-398780">
                        <a:spcBef>
                          <a:spcPct val="25000"/>
                        </a:spcBef>
                        <a:defRPr sz="1800" kern="1200"/>
                      </a:lvl5pPr>
                    </a:lstStyle>
                    <a:p>
                      <a:pPr marL="0" lvl="0" indent="0">
                        <a:buNone/>
                      </a:pPr>
                      <a:r>
                        <a:rPr lang="en-US" altLang="zh-CN"/>
                        <a:t>3</a:t>
                      </a:r>
                      <a:endParaRPr lang="zh-CN" altLang="en-US"/>
                    </a:p>
                  </a:txBody>
                  <a:tcPr>
                    <a:lnL w="12700" cap="flat" cmpd="sng">
                      <a:solidFill>
                        <a:schemeClr val="bg2"/>
                      </a:solidFill>
                      <a:prstDash val="solid"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bg2"/>
                      </a:solidFill>
                      <a:prstDash val="solid"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bg2"/>
                      </a:solidFill>
                      <a:prstDash val="solid"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bg2"/>
                      </a:solidFill>
                      <a:prstDash val="solid"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469900" lvl="0" indent="-469900" algn="l" defTabSz="91440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Font typeface="Wingdings" panose="05000000000000000000" pitchFamily="2" charset="2"/>
                        <a:buChar char="q"/>
                        <a:defRPr sz="2600" b="1" i="0" u="none" kern="1200" baseline="0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黑体" panose="02010609060101010101" pitchFamily="2" charset="-122"/>
                        </a:defRPr>
                      </a:lvl1pPr>
                      <a:lvl2pPr marL="908050" lvl="1" indent="-436245">
                        <a:defRPr sz="2200" kern="1200"/>
                      </a:lvl2pPr>
                      <a:lvl3pPr marL="1304925" lvl="2" indent="-394970">
                        <a:defRPr sz="2100" kern="1200"/>
                      </a:lvl3pPr>
                      <a:lvl4pPr marL="1694180" lvl="3" indent="-387350">
                        <a:defRPr sz="1800" kern="1200"/>
                      </a:lvl4pPr>
                      <a:lvl5pPr marL="2094230" lvl="4" indent="-398780">
                        <a:spcBef>
                          <a:spcPct val="25000"/>
                        </a:spcBef>
                        <a:defRPr sz="1800" kern="1200"/>
                      </a:lvl5pPr>
                    </a:lstStyle>
                    <a:p>
                      <a:pPr marL="0" lvl="0" indent="0">
                        <a:buNone/>
                      </a:pPr>
                      <a:r>
                        <a:rPr lang="en-US" altLang="zh-CN"/>
                        <a:t>6</a:t>
                      </a:r>
                      <a:endParaRPr lang="zh-CN" altLang="en-US"/>
                    </a:p>
                  </a:txBody>
                  <a:tcPr>
                    <a:lnL w="12700" cap="flat" cmpd="sng">
                      <a:solidFill>
                        <a:schemeClr val="bg2"/>
                      </a:solidFill>
                      <a:prstDash val="solid"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bg2"/>
                      </a:solidFill>
                      <a:prstDash val="solid"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bg2"/>
                      </a:solidFill>
                      <a:prstDash val="solid"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bg2"/>
                      </a:solidFill>
                      <a:prstDash val="solid"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469900" lvl="0" indent="-469900" algn="l" defTabSz="91440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Font typeface="Wingdings" panose="05000000000000000000" pitchFamily="2" charset="2"/>
                        <a:buChar char="q"/>
                        <a:defRPr sz="2600" b="1" i="0" u="none" kern="1200" baseline="0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黑体" panose="02010609060101010101" pitchFamily="2" charset="-122"/>
                        </a:defRPr>
                      </a:lvl1pPr>
                      <a:lvl2pPr marL="908050" lvl="1" indent="-436245">
                        <a:defRPr sz="2200" kern="1200"/>
                      </a:lvl2pPr>
                      <a:lvl3pPr marL="1304925" lvl="2" indent="-394970">
                        <a:defRPr sz="2100" kern="1200"/>
                      </a:lvl3pPr>
                      <a:lvl4pPr marL="1694180" lvl="3" indent="-387350">
                        <a:defRPr sz="1800" kern="1200"/>
                      </a:lvl4pPr>
                      <a:lvl5pPr marL="2094230" lvl="4" indent="-398780">
                        <a:spcBef>
                          <a:spcPct val="25000"/>
                        </a:spcBef>
                        <a:defRPr sz="1800" kern="1200"/>
                      </a:lvl5pPr>
                    </a:lstStyle>
                    <a:p>
                      <a:pPr marL="0" lvl="0" indent="0">
                        <a:buNone/>
                      </a:pPr>
                      <a:r>
                        <a:rPr lang="en-US" altLang="zh-CN"/>
                        <a:t>110</a:t>
                      </a:r>
                      <a:endParaRPr lang="zh-CN" altLang="en-US"/>
                    </a:p>
                  </a:txBody>
                  <a:tcPr>
                    <a:lnL w="12700" cap="flat" cmpd="sng">
                      <a:solidFill>
                        <a:schemeClr val="bg2"/>
                      </a:solidFill>
                      <a:prstDash val="solid"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bg2"/>
                      </a:solidFill>
                      <a:prstDash val="solid"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bg2"/>
                      </a:solidFill>
                      <a:prstDash val="solid"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bg2"/>
                      </a:solidFill>
                      <a:prstDash val="solid"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517525">
                <a:tc>
                  <a:txBody>
                    <a:bodyPr/>
                    <a:lstStyle>
                      <a:lvl1pPr marL="469900" lvl="0" indent="-469900" algn="l" defTabSz="91440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Font typeface="Wingdings" panose="05000000000000000000" pitchFamily="2" charset="2"/>
                        <a:buChar char="q"/>
                        <a:defRPr sz="2600" b="1" i="0" u="none" kern="1200" baseline="0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黑体" panose="02010609060101010101" pitchFamily="2" charset="-122"/>
                        </a:defRPr>
                      </a:lvl1pPr>
                      <a:lvl2pPr marL="908050" lvl="1" indent="-436245">
                        <a:defRPr sz="2200" kern="1200"/>
                      </a:lvl2pPr>
                      <a:lvl3pPr marL="1304925" lvl="2" indent="-394970">
                        <a:defRPr sz="2100" kern="1200"/>
                      </a:lvl3pPr>
                      <a:lvl4pPr marL="1694180" lvl="3" indent="-387350">
                        <a:defRPr sz="1800" kern="1200"/>
                      </a:lvl4pPr>
                      <a:lvl5pPr marL="2094230" lvl="4" indent="-398780">
                        <a:spcBef>
                          <a:spcPct val="25000"/>
                        </a:spcBef>
                        <a:defRPr sz="1800" kern="1200"/>
                      </a:lvl5pPr>
                    </a:lstStyle>
                    <a:p>
                      <a:pPr marL="0" lvl="0" indent="0">
                        <a:buNone/>
                      </a:pPr>
                      <a:r>
                        <a:rPr lang="en-US" altLang="zh-CN"/>
                        <a:t>111</a:t>
                      </a:r>
                      <a:endParaRPr lang="zh-CN" altLang="en-US"/>
                    </a:p>
                  </a:txBody>
                  <a:tcPr>
                    <a:lnL w="12700" cap="flat" cmpd="sng">
                      <a:solidFill>
                        <a:schemeClr val="bg2"/>
                      </a:solidFill>
                      <a:prstDash val="solid"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bg2"/>
                      </a:solidFill>
                      <a:prstDash val="solid"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bg2"/>
                      </a:solidFill>
                      <a:prstDash val="solid"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bg2"/>
                      </a:solidFill>
                      <a:prstDash val="solid"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469900" lvl="0" indent="-469900" algn="l" defTabSz="91440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Font typeface="Wingdings" panose="05000000000000000000" pitchFamily="2" charset="2"/>
                        <a:buChar char="q"/>
                        <a:defRPr sz="2600" b="1" i="0" u="none" kern="1200" baseline="0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黑体" panose="02010609060101010101" pitchFamily="2" charset="-122"/>
                        </a:defRPr>
                      </a:lvl1pPr>
                      <a:lvl2pPr marL="908050" lvl="1" indent="-436245">
                        <a:defRPr sz="2200" kern="1200"/>
                      </a:lvl2pPr>
                      <a:lvl3pPr marL="1304925" lvl="2" indent="-394970">
                        <a:defRPr sz="2100" kern="1200"/>
                      </a:lvl3pPr>
                      <a:lvl4pPr marL="1694180" lvl="3" indent="-387350">
                        <a:defRPr sz="1800" kern="1200"/>
                      </a:lvl4pPr>
                      <a:lvl5pPr marL="2094230" lvl="4" indent="-398780">
                        <a:spcBef>
                          <a:spcPct val="25000"/>
                        </a:spcBef>
                        <a:defRPr sz="1800" kern="1200"/>
                      </a:lvl5pPr>
                    </a:lstStyle>
                    <a:p>
                      <a:pPr marL="0" lvl="0" indent="0">
                        <a:buNone/>
                      </a:pPr>
                      <a:r>
                        <a:rPr lang="en-US" altLang="zh-CN"/>
                        <a:t>7</a:t>
                      </a:r>
                      <a:endParaRPr lang="zh-CN" altLang="en-US"/>
                    </a:p>
                  </a:txBody>
                  <a:tcPr>
                    <a:lnL w="12700" cap="flat" cmpd="sng">
                      <a:solidFill>
                        <a:schemeClr val="bg2"/>
                      </a:solidFill>
                      <a:prstDash val="solid"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bg2"/>
                      </a:solidFill>
                      <a:prstDash val="solid"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bg2"/>
                      </a:solidFill>
                      <a:prstDash val="solid"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bg2"/>
                      </a:solidFill>
                      <a:prstDash val="solid"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469900" lvl="0" indent="-469900" algn="l" defTabSz="91440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Font typeface="Wingdings" panose="05000000000000000000" pitchFamily="2" charset="2"/>
                        <a:buChar char="q"/>
                        <a:defRPr sz="2600" b="1" i="0" u="none" kern="1200" baseline="0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黑体" panose="02010609060101010101" pitchFamily="2" charset="-122"/>
                        </a:defRPr>
                      </a:lvl1pPr>
                      <a:lvl2pPr marL="908050" lvl="1" indent="-436245">
                        <a:defRPr sz="2200" kern="1200"/>
                      </a:lvl2pPr>
                      <a:lvl3pPr marL="1304925" lvl="2" indent="-394970">
                        <a:defRPr sz="2100" kern="1200"/>
                      </a:lvl3pPr>
                      <a:lvl4pPr marL="1694180" lvl="3" indent="-387350">
                        <a:defRPr sz="1800" kern="1200"/>
                      </a:lvl4pPr>
                      <a:lvl5pPr marL="2094230" lvl="4" indent="-398780">
                        <a:spcBef>
                          <a:spcPct val="25000"/>
                        </a:spcBef>
                        <a:defRPr sz="1800" kern="1200"/>
                      </a:lvl5pPr>
                    </a:lstStyle>
                    <a:p>
                      <a:pPr marL="0" lvl="0" indent="0">
                        <a:buNone/>
                      </a:pPr>
                      <a:r>
                        <a:rPr lang="en-US" altLang="zh-CN"/>
                        <a:t>7</a:t>
                      </a:r>
                      <a:endParaRPr lang="zh-CN" altLang="en-US"/>
                    </a:p>
                  </a:txBody>
                  <a:tcPr>
                    <a:lnL w="12700" cap="flat" cmpd="sng">
                      <a:solidFill>
                        <a:schemeClr val="bg2"/>
                      </a:solidFill>
                      <a:prstDash val="solid"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bg2"/>
                      </a:solidFill>
                      <a:prstDash val="solid"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bg2"/>
                      </a:solidFill>
                      <a:prstDash val="solid"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bg2"/>
                      </a:solidFill>
                      <a:prstDash val="solid"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marL="469900" lvl="0" indent="-469900" algn="l" defTabSz="91440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Font typeface="Wingdings" panose="05000000000000000000" pitchFamily="2" charset="2"/>
                        <a:buChar char="q"/>
                        <a:defRPr sz="2600" b="1" i="0" u="none" kern="1200" baseline="0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黑体" panose="02010609060101010101" pitchFamily="2" charset="-122"/>
                        </a:defRPr>
                      </a:lvl1pPr>
                      <a:lvl2pPr marL="908050" lvl="1" indent="-436245">
                        <a:defRPr sz="2200" kern="1200"/>
                      </a:lvl2pPr>
                      <a:lvl3pPr marL="1304925" lvl="2" indent="-394970">
                        <a:defRPr sz="2100" kern="1200"/>
                      </a:lvl3pPr>
                      <a:lvl4pPr marL="1694180" lvl="3" indent="-387350">
                        <a:defRPr sz="1800" kern="1200"/>
                      </a:lvl4pPr>
                      <a:lvl5pPr marL="2094230" lvl="4" indent="-398780">
                        <a:spcBef>
                          <a:spcPct val="25000"/>
                        </a:spcBef>
                        <a:defRPr sz="1800" kern="1200"/>
                      </a:lvl5pPr>
                    </a:lstStyle>
                    <a:p>
                      <a:pPr marL="0" lvl="0" indent="0">
                        <a:buNone/>
                      </a:pPr>
                      <a:r>
                        <a:rPr lang="en-US" altLang="zh-CN"/>
                        <a:t>111</a:t>
                      </a:r>
                      <a:endParaRPr lang="zh-CN" altLang="en-US"/>
                    </a:p>
                  </a:txBody>
                  <a:tcPr>
                    <a:lnL w="12700" cap="flat" cmpd="sng">
                      <a:solidFill>
                        <a:schemeClr val="bg2"/>
                      </a:solidFill>
                      <a:prstDash val="solid"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bg2"/>
                      </a:solidFill>
                      <a:prstDash val="solid"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bg2"/>
                      </a:solidFill>
                      <a:prstDash val="solid"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bg2"/>
                      </a:solidFill>
                      <a:prstDash val="solid"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  <p:graphicFrame>
        <p:nvGraphicFramePr>
          <p:cNvPr id="198708" name="对象 198707">
            <a:extLst>
              <a:ext uri="{FF2B5EF4-FFF2-40B4-BE49-F238E27FC236}">
                <a16:creationId xmlns:a16="http://schemas.microsoft.com/office/drawing/2014/main" id="{F92EB2D4-94DE-1A4B-AF61-C125CABEE665}"/>
              </a:ext>
            </a:extLst>
          </p:cNvPr>
          <p:cNvGraphicFramePr>
            <a:graphicFrameLocks/>
          </p:cNvGraphicFramePr>
          <p:nvPr/>
        </p:nvGraphicFramePr>
        <p:xfrm>
          <a:off x="2590800" y="762000"/>
          <a:ext cx="3733800" cy="5857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9998" r:id="rId3" imgW="3644900" imgH="546100" progId="Equation.DSMT4">
                  <p:embed/>
                </p:oleObj>
              </mc:Choice>
              <mc:Fallback>
                <p:oleObj r:id="rId3" imgW="3644900" imgH="546100" progId="Equation.DSMT4">
                  <p:embed/>
                  <p:pic>
                    <p:nvPicPr>
                      <p:cNvPr id="0" name="对象 198707"/>
                      <p:cNvPicPr>
                        <a:picLocks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590800" y="762000"/>
                        <a:ext cx="3733800" cy="585788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38100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39989" name="矩形 198708">
            <a:extLst>
              <a:ext uri="{FF2B5EF4-FFF2-40B4-BE49-F238E27FC236}">
                <a16:creationId xmlns:a16="http://schemas.microsoft.com/office/drawing/2014/main" id="{3CE3571C-AE31-3C48-BE2D-4D61A64496D4}"/>
              </a:ext>
            </a:extLst>
          </p:cNvPr>
          <p:cNvSpPr>
            <a:spLocks noChangeArrowheads="1"/>
          </p:cNvSpPr>
          <p:nvPr/>
        </p:nvSpPr>
        <p:spPr bwMode="auto">
          <a:xfrm>
            <a:off x="609600" y="762000"/>
            <a:ext cx="1408113" cy="5794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buFont typeface="Arial" panose="020B0604020202020204" pitchFamily="34" charset="0"/>
              <a:buNone/>
            </a:pPr>
            <a:r>
              <a:rPr lang="zh-CN" altLang="en-US" sz="3200" b="1">
                <a:solidFill>
                  <a:schemeClr val="tx2"/>
                </a:solidFill>
                <a:latin typeface="Times New Roman" panose="02020603050405020304" pitchFamily="18" charset="0"/>
                <a:ea typeface="黑体" panose="02010609060101010101" pitchFamily="49" charset="-122"/>
              </a:rPr>
              <a:t>倒位序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87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87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62" name="图片 37891">
            <a:extLst>
              <a:ext uri="{FF2B5EF4-FFF2-40B4-BE49-F238E27FC236}">
                <a16:creationId xmlns:a16="http://schemas.microsoft.com/office/drawing/2014/main" id="{F65AE611-DCF3-304F-B2F8-F3616E4F7BD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lum bright="-96000" contrast="10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3400" y="615950"/>
            <a:ext cx="8305800" cy="59515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6" name="文本占位符 30722">
            <a:extLst>
              <a:ext uri="{FF2B5EF4-FFF2-40B4-BE49-F238E27FC236}">
                <a16:creationId xmlns:a16="http://schemas.microsoft.com/office/drawing/2014/main" id="{1AC54475-65B9-564D-AE95-0F8DEEFCA289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457200" y="533400"/>
            <a:ext cx="8099425" cy="2286000"/>
          </a:xfrm>
        </p:spPr>
        <p:txBody>
          <a:bodyPr/>
          <a:lstStyle/>
          <a:p>
            <a:pPr eaLnBrk="1" hangingPunct="1">
              <a:lnSpc>
                <a:spcPct val="125000"/>
              </a:lnSpc>
              <a:spcBef>
                <a:spcPct val="5000"/>
              </a:spcBef>
              <a:buFont typeface="Wingdings" pitchFamily="2" charset="2"/>
              <a:buNone/>
            </a:pPr>
            <a:r>
              <a:rPr lang="zh-CN" altLang="en-US" sz="2800">
                <a:latin typeface="黑体" panose="02010609060101010101" pitchFamily="49" charset="-122"/>
              </a:rPr>
              <a:t>例	 计算           ，               。计算                                               	       点</a:t>
            </a:r>
            <a:r>
              <a:rPr lang="en-US" altLang="zh-CN" sz="2800">
                <a:latin typeface="黑体" panose="02010609060101010101" pitchFamily="49" charset="-122"/>
              </a:rPr>
              <a:t>FFT</a:t>
            </a:r>
            <a:r>
              <a:rPr lang="zh-CN" altLang="en-US" sz="2800">
                <a:latin typeface="黑体" panose="02010609060101010101" pitchFamily="49" charset="-122"/>
              </a:rPr>
              <a:t>。用时间抽取输入倒序算法，问倒序前寄存器的数      和倒序后      的数据值？</a:t>
            </a:r>
          </a:p>
        </p:txBody>
      </p:sp>
      <p:graphicFrame>
        <p:nvGraphicFramePr>
          <p:cNvPr id="41987" name="对象 30723">
            <a:extLst>
              <a:ext uri="{FF2B5EF4-FFF2-40B4-BE49-F238E27FC236}">
                <a16:creationId xmlns:a16="http://schemas.microsoft.com/office/drawing/2014/main" id="{7CFC0979-0DDD-8744-B591-BB368BC77FB3}"/>
              </a:ext>
            </a:extLst>
          </p:cNvPr>
          <p:cNvGraphicFramePr>
            <a:graphicFrameLocks/>
          </p:cNvGraphicFramePr>
          <p:nvPr/>
        </p:nvGraphicFramePr>
        <p:xfrm>
          <a:off x="2052638" y="546100"/>
          <a:ext cx="1676400" cy="6016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2088" r:id="rId4" imgW="36576000" imgH="13169900" progId="Equation.3">
                  <p:embed/>
                </p:oleObj>
              </mc:Choice>
              <mc:Fallback>
                <p:oleObj r:id="rId4" imgW="36576000" imgH="13169900" progId="Equation.3">
                  <p:embed/>
                  <p:pic>
                    <p:nvPicPr>
                      <p:cNvPr id="0" name="对象 30723"/>
                      <p:cNvPicPr>
                        <a:picLocks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052638" y="546100"/>
                        <a:ext cx="1676400" cy="60166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38100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1988" name="对象 30725">
            <a:extLst>
              <a:ext uri="{FF2B5EF4-FFF2-40B4-BE49-F238E27FC236}">
                <a16:creationId xmlns:a16="http://schemas.microsoft.com/office/drawing/2014/main" id="{E113669A-ACEF-8C40-9852-69F4247656A7}"/>
              </a:ext>
            </a:extLst>
          </p:cNvPr>
          <p:cNvGraphicFramePr>
            <a:graphicFrameLocks/>
          </p:cNvGraphicFramePr>
          <p:nvPr/>
        </p:nvGraphicFramePr>
        <p:xfrm>
          <a:off x="4267200" y="690563"/>
          <a:ext cx="2438400" cy="457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2089" r:id="rId6" imgW="52666900" imgH="9944100" progId="Equation.3">
                  <p:embed/>
                </p:oleObj>
              </mc:Choice>
              <mc:Fallback>
                <p:oleObj r:id="rId6" imgW="52666900" imgH="9944100" progId="Equation.3">
                  <p:embed/>
                  <p:pic>
                    <p:nvPicPr>
                      <p:cNvPr id="0" name="对象 30725"/>
                      <p:cNvPicPr>
                        <a:picLocks noChangeArrowheads="1"/>
                      </p:cNvPicPr>
                      <p:nvPr/>
                    </p:nvPicPr>
                    <p:blipFill>
                      <a:blip r:embed="rId7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267200" y="690563"/>
                        <a:ext cx="2438400" cy="4572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38100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1989" name="对象 30727">
            <a:extLst>
              <a:ext uri="{FF2B5EF4-FFF2-40B4-BE49-F238E27FC236}">
                <a16:creationId xmlns:a16="http://schemas.microsoft.com/office/drawing/2014/main" id="{A6F8653D-4171-0042-96DA-B96C7EE8C722}"/>
              </a:ext>
            </a:extLst>
          </p:cNvPr>
          <p:cNvGraphicFramePr>
            <a:graphicFrameLocks/>
          </p:cNvGraphicFramePr>
          <p:nvPr/>
        </p:nvGraphicFramePr>
        <p:xfrm>
          <a:off x="1295400" y="1219200"/>
          <a:ext cx="1295400" cy="3921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2090" r:id="rId8" imgW="28384500" imgH="8483600" progId="Equation.3">
                  <p:embed/>
                </p:oleObj>
              </mc:Choice>
              <mc:Fallback>
                <p:oleObj r:id="rId8" imgW="28384500" imgH="8483600" progId="Equation.3">
                  <p:embed/>
                  <p:pic>
                    <p:nvPicPr>
                      <p:cNvPr id="0" name="对象 30727"/>
                      <p:cNvPicPr>
                        <a:picLocks noChangeArrowheads="1"/>
                      </p:cNvPicPr>
                      <p:nvPr/>
                    </p:nvPicPr>
                    <p:blipFill>
                      <a:blip r:embed="rId9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295400" y="1219200"/>
                        <a:ext cx="1295400" cy="39211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38100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1990" name="对象 30729">
            <a:extLst>
              <a:ext uri="{FF2B5EF4-FFF2-40B4-BE49-F238E27FC236}">
                <a16:creationId xmlns:a16="http://schemas.microsoft.com/office/drawing/2014/main" id="{09855C8C-5817-3145-B6AB-E6ECCDD98FCE}"/>
              </a:ext>
            </a:extLst>
          </p:cNvPr>
          <p:cNvGraphicFramePr>
            <a:graphicFrameLocks/>
          </p:cNvGraphicFramePr>
          <p:nvPr/>
        </p:nvGraphicFramePr>
        <p:xfrm>
          <a:off x="4419600" y="1828800"/>
          <a:ext cx="792163" cy="3921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2091" r:id="rId10" imgW="21361400" imgH="10528300" progId="Equation.3">
                  <p:embed/>
                </p:oleObj>
              </mc:Choice>
              <mc:Fallback>
                <p:oleObj r:id="rId10" imgW="21361400" imgH="10528300" progId="Equation.3">
                  <p:embed/>
                  <p:pic>
                    <p:nvPicPr>
                      <p:cNvPr id="0" name="对象 30729"/>
                      <p:cNvPicPr>
                        <a:picLocks noChangeArrowheads="1"/>
                      </p:cNvPicPr>
                      <p:nvPr/>
                    </p:nvPicPr>
                    <p:blipFill>
                      <a:blip r:embed="rId11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419600" y="1828800"/>
                        <a:ext cx="792163" cy="39211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38100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1991" name="对象 30731">
            <a:extLst>
              <a:ext uri="{FF2B5EF4-FFF2-40B4-BE49-F238E27FC236}">
                <a16:creationId xmlns:a16="http://schemas.microsoft.com/office/drawing/2014/main" id="{DA9B5F53-367C-1747-B0FB-2F8681B12748}"/>
              </a:ext>
            </a:extLst>
          </p:cNvPr>
          <p:cNvGraphicFramePr>
            <a:graphicFrameLocks/>
          </p:cNvGraphicFramePr>
          <p:nvPr/>
        </p:nvGraphicFramePr>
        <p:xfrm>
          <a:off x="6858000" y="1828800"/>
          <a:ext cx="792163" cy="3921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2092" r:id="rId12" imgW="21361400" imgH="10528300" progId="Equation.3">
                  <p:embed/>
                </p:oleObj>
              </mc:Choice>
              <mc:Fallback>
                <p:oleObj r:id="rId12" imgW="21361400" imgH="10528300" progId="Equation.3">
                  <p:embed/>
                  <p:pic>
                    <p:nvPicPr>
                      <p:cNvPr id="0" name="对象 30731"/>
                      <p:cNvPicPr>
                        <a:picLocks noChangeArrowheads="1"/>
                      </p:cNvPicPr>
                      <p:nvPr/>
                    </p:nvPicPr>
                    <p:blipFill>
                      <a:blip r:embed="rId11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858000" y="1828800"/>
                        <a:ext cx="792163" cy="39211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38100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0734" name="对象 30733">
            <a:extLst>
              <a:ext uri="{FF2B5EF4-FFF2-40B4-BE49-F238E27FC236}">
                <a16:creationId xmlns:a16="http://schemas.microsoft.com/office/drawing/2014/main" id="{F55BADAA-0594-164F-B9FC-0F86E186EBBA}"/>
              </a:ext>
            </a:extLst>
          </p:cNvPr>
          <p:cNvGraphicFramePr>
            <a:graphicFrameLocks/>
          </p:cNvGraphicFramePr>
          <p:nvPr/>
        </p:nvGraphicFramePr>
        <p:xfrm>
          <a:off x="2667000" y="3200400"/>
          <a:ext cx="2879725" cy="5540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2093" r:id="rId13" imgW="68173600" imgH="13169900" progId="Equation.3">
                  <p:embed/>
                </p:oleObj>
              </mc:Choice>
              <mc:Fallback>
                <p:oleObj r:id="rId13" imgW="68173600" imgH="13169900" progId="Equation.3">
                  <p:embed/>
                  <p:pic>
                    <p:nvPicPr>
                      <p:cNvPr id="0" name="对象 30733"/>
                      <p:cNvPicPr>
                        <a:picLocks noChangeArrowheads="1"/>
                      </p:cNvPicPr>
                      <p:nvPr/>
                    </p:nvPicPr>
                    <p:blipFill>
                      <a:blip r:embed="rId1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667000" y="3200400"/>
                        <a:ext cx="2879725" cy="554038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38100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0736" name="对象 30735">
            <a:extLst>
              <a:ext uri="{FF2B5EF4-FFF2-40B4-BE49-F238E27FC236}">
                <a16:creationId xmlns:a16="http://schemas.microsoft.com/office/drawing/2014/main" id="{2645C334-8D13-C647-92C0-2D4BE4E9A786}"/>
              </a:ext>
            </a:extLst>
          </p:cNvPr>
          <p:cNvGraphicFramePr>
            <a:graphicFrameLocks/>
          </p:cNvGraphicFramePr>
          <p:nvPr/>
        </p:nvGraphicFramePr>
        <p:xfrm>
          <a:off x="5638800" y="3962400"/>
          <a:ext cx="1728788" cy="4159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2094" r:id="rId15" imgW="46520100" imgH="11112500" progId="Equation.3">
                  <p:embed/>
                </p:oleObj>
              </mc:Choice>
              <mc:Fallback>
                <p:oleObj r:id="rId15" imgW="46520100" imgH="11112500" progId="Equation.3">
                  <p:embed/>
                  <p:pic>
                    <p:nvPicPr>
                      <p:cNvPr id="0" name="对象 30735"/>
                      <p:cNvPicPr>
                        <a:picLocks noChangeArrowheads="1"/>
                      </p:cNvPicPr>
                      <p:nvPr/>
                    </p:nvPicPr>
                    <p:blipFill>
                      <a:blip r:embed="rId1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638800" y="3962400"/>
                        <a:ext cx="1728788" cy="41592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38100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0738" name="对象 30737">
            <a:extLst>
              <a:ext uri="{FF2B5EF4-FFF2-40B4-BE49-F238E27FC236}">
                <a16:creationId xmlns:a16="http://schemas.microsoft.com/office/drawing/2014/main" id="{65B0222A-CD94-9040-99B6-5B72B9F7762D}"/>
              </a:ext>
            </a:extLst>
          </p:cNvPr>
          <p:cNvGraphicFramePr>
            <a:graphicFrameLocks/>
          </p:cNvGraphicFramePr>
          <p:nvPr/>
        </p:nvGraphicFramePr>
        <p:xfrm>
          <a:off x="2590800" y="4038600"/>
          <a:ext cx="2736850" cy="4699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2095" r:id="rId17" imgW="67589400" imgH="11696700" progId="Equation.3">
                  <p:embed/>
                </p:oleObj>
              </mc:Choice>
              <mc:Fallback>
                <p:oleObj r:id="rId17" imgW="67589400" imgH="11696700" progId="Equation.3">
                  <p:embed/>
                  <p:pic>
                    <p:nvPicPr>
                      <p:cNvPr id="0" name="对象 30737"/>
                      <p:cNvPicPr>
                        <a:picLocks noChangeArrowheads="1"/>
                      </p:cNvPicPr>
                      <p:nvPr/>
                    </p:nvPicPr>
                    <p:blipFill>
                      <a:blip r:embed="rId1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590800" y="4038600"/>
                        <a:ext cx="2736850" cy="4699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38100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0740" name="对象 30739">
            <a:extLst>
              <a:ext uri="{FF2B5EF4-FFF2-40B4-BE49-F238E27FC236}">
                <a16:creationId xmlns:a16="http://schemas.microsoft.com/office/drawing/2014/main" id="{75E4DE4E-AC9E-2E41-9431-27BA56B87915}"/>
              </a:ext>
            </a:extLst>
          </p:cNvPr>
          <p:cNvGraphicFramePr>
            <a:graphicFrameLocks/>
          </p:cNvGraphicFramePr>
          <p:nvPr/>
        </p:nvGraphicFramePr>
        <p:xfrm>
          <a:off x="2667000" y="4876800"/>
          <a:ext cx="2879725" cy="4873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2096" r:id="rId19" imgW="68757800" imgH="11696700" progId="Equation.3">
                  <p:embed/>
                </p:oleObj>
              </mc:Choice>
              <mc:Fallback>
                <p:oleObj r:id="rId19" imgW="68757800" imgH="11696700" progId="Equation.3">
                  <p:embed/>
                  <p:pic>
                    <p:nvPicPr>
                      <p:cNvPr id="0" name="对象 30739"/>
                      <p:cNvPicPr>
                        <a:picLocks noChangeArrowheads="1"/>
                      </p:cNvPicPr>
                      <p:nvPr/>
                    </p:nvPicPr>
                    <p:blipFill>
                      <a:blip r:embed="rId20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667000" y="4876800"/>
                        <a:ext cx="2879725" cy="48736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38100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0742" name="对象 30741">
            <a:extLst>
              <a:ext uri="{FF2B5EF4-FFF2-40B4-BE49-F238E27FC236}">
                <a16:creationId xmlns:a16="http://schemas.microsoft.com/office/drawing/2014/main" id="{6AD8B6AB-D308-1440-A66E-47A49D910424}"/>
              </a:ext>
            </a:extLst>
          </p:cNvPr>
          <p:cNvGraphicFramePr>
            <a:graphicFrameLocks/>
          </p:cNvGraphicFramePr>
          <p:nvPr/>
        </p:nvGraphicFramePr>
        <p:xfrm>
          <a:off x="2819400" y="5562600"/>
          <a:ext cx="2808288" cy="5254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2097" r:id="rId21" imgW="70510400" imgH="13169900" progId="Equation.3">
                  <p:embed/>
                </p:oleObj>
              </mc:Choice>
              <mc:Fallback>
                <p:oleObj r:id="rId21" imgW="70510400" imgH="13169900" progId="Equation.3">
                  <p:embed/>
                  <p:pic>
                    <p:nvPicPr>
                      <p:cNvPr id="0" name="对象 30741"/>
                      <p:cNvPicPr>
                        <a:picLocks noChangeArrowheads="1"/>
                      </p:cNvPicPr>
                      <p:nvPr/>
                    </p:nvPicPr>
                    <p:blipFill>
                      <a:blip r:embed="rId2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819400" y="5562600"/>
                        <a:ext cx="2808288" cy="52546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38100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30744" name="矩形 30743">
            <a:extLst>
              <a:ext uri="{FF2B5EF4-FFF2-40B4-BE49-F238E27FC236}">
                <a16:creationId xmlns:a16="http://schemas.microsoft.com/office/drawing/2014/main" id="{498D348B-93FF-F44B-A537-F8D965F39CF0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7200" y="3048000"/>
            <a:ext cx="2590800" cy="30400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35000"/>
              </a:lnSpc>
              <a:spcBef>
                <a:spcPct val="50000"/>
              </a:spcBef>
              <a:buClr>
                <a:schemeClr val="accent2"/>
              </a:buClr>
              <a:buFont typeface="Wingdings" pitchFamily="2" charset="2"/>
              <a:buNone/>
            </a:pPr>
            <a:r>
              <a:rPr lang="zh-CN" altLang="en-US" sz="2800" b="1">
                <a:latin typeface="黑体" panose="02010609060101010101" pitchFamily="49" charset="-122"/>
                <a:ea typeface="黑体" panose="02010609060101010101" pitchFamily="49" charset="-122"/>
              </a:rPr>
              <a:t>解：倒序前</a:t>
            </a:r>
          </a:p>
          <a:p>
            <a:pPr eaLnBrk="1" hangingPunct="1">
              <a:lnSpc>
                <a:spcPct val="135000"/>
              </a:lnSpc>
              <a:spcBef>
                <a:spcPct val="50000"/>
              </a:spcBef>
              <a:buClr>
                <a:schemeClr val="accent2"/>
              </a:buClr>
              <a:buFont typeface="Wingdings" pitchFamily="2" charset="2"/>
              <a:buNone/>
            </a:pPr>
            <a:r>
              <a:rPr lang="zh-CN" altLang="en-US" sz="2800" b="1">
                <a:latin typeface="黑体" panose="02010609060101010101" pitchFamily="49" charset="-122"/>
                <a:ea typeface="黑体" panose="02010609060101010101" pitchFamily="49" charset="-122"/>
              </a:rPr>
              <a:t>    倒序	</a:t>
            </a:r>
          </a:p>
          <a:p>
            <a:pPr eaLnBrk="1" hangingPunct="1">
              <a:lnSpc>
                <a:spcPct val="135000"/>
              </a:lnSpc>
              <a:spcBef>
                <a:spcPct val="50000"/>
              </a:spcBef>
              <a:buClr>
                <a:schemeClr val="accent2"/>
              </a:buClr>
              <a:buFont typeface="Wingdings" pitchFamily="2" charset="2"/>
              <a:buNone/>
            </a:pPr>
            <a:r>
              <a:rPr lang="zh-CN" altLang="en-US" sz="2800" b="1">
                <a:latin typeface="黑体" panose="02010609060101010101" pitchFamily="49" charset="-122"/>
                <a:ea typeface="黑体" panose="02010609060101010101" pitchFamily="49" charset="-122"/>
              </a:rPr>
              <a:t>    倒序为</a:t>
            </a:r>
          </a:p>
          <a:p>
            <a:pPr eaLnBrk="1" hangingPunct="1">
              <a:lnSpc>
                <a:spcPct val="135000"/>
              </a:lnSpc>
              <a:spcBef>
                <a:spcPct val="50000"/>
              </a:spcBef>
              <a:buClr>
                <a:schemeClr val="accent2"/>
              </a:buClr>
              <a:buFont typeface="Wingdings" pitchFamily="2" charset="2"/>
              <a:buNone/>
            </a:pPr>
            <a:r>
              <a:rPr lang="zh-CN" altLang="en-US" sz="2800" b="1">
                <a:latin typeface="黑体" panose="02010609060101010101" pitchFamily="49" charset="-122"/>
                <a:ea typeface="黑体" panose="02010609060101010101" pitchFamily="49" charset="-122"/>
              </a:rPr>
              <a:t>    倒序后 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07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307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307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 nodeType="clickPar">
                      <p:stCondLst>
                        <p:cond delay="indefinite"/>
                      </p:stCondLst>
                      <p:childTnLst>
                        <p:par>
                          <p:cTn id="1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307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 nodeType="clickPar">
                      <p:stCondLst>
                        <p:cond delay="indefinite"/>
                      </p:stCondLst>
                      <p:childTnLst>
                        <p:par>
                          <p:cTn id="2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307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 nodeType="clickPar">
                      <p:stCondLst>
                        <p:cond delay="indefinite"/>
                      </p:stCondLst>
                      <p:childTnLst>
                        <p:par>
                          <p:cTn id="2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2" dur="500"/>
                                        <p:tgtEl>
                                          <p:spTgt spid="307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744" grpId="0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4" name="标题 32769">
            <a:extLst>
              <a:ext uri="{FF2B5EF4-FFF2-40B4-BE49-F238E27FC236}">
                <a16:creationId xmlns:a16="http://schemas.microsoft.com/office/drawing/2014/main" id="{D82A1771-8CF2-D64E-BFF8-69469B9FF08C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533400" y="457200"/>
            <a:ext cx="7994650" cy="768350"/>
          </a:xfrm>
        </p:spPr>
        <p:txBody>
          <a:bodyPr/>
          <a:lstStyle/>
          <a:p>
            <a:pPr eaLnBrk="1" hangingPunct="1"/>
            <a:r>
              <a:rPr lang="en-US" altLang="zh-CN" sz="3800">
                <a:latin typeface="Times New Roman" panose="02020603050405020304" pitchFamily="18" charset="0"/>
              </a:rPr>
              <a:t>DIT FFT</a:t>
            </a:r>
            <a:r>
              <a:rPr lang="zh-CN" altLang="en-US" sz="3800">
                <a:latin typeface="Times New Roman" panose="02020603050405020304" pitchFamily="18" charset="0"/>
              </a:rPr>
              <a:t>中最主要的蝶形运算实现</a:t>
            </a:r>
          </a:p>
        </p:txBody>
      </p:sp>
      <p:sp>
        <p:nvSpPr>
          <p:cNvPr id="44035" name="文本占位符 32770">
            <a:extLst>
              <a:ext uri="{FF2B5EF4-FFF2-40B4-BE49-F238E27FC236}">
                <a16:creationId xmlns:a16="http://schemas.microsoft.com/office/drawing/2014/main" id="{0BFDF25B-0CD1-A948-B136-02F9DCD6E35A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472493" y="2132856"/>
            <a:ext cx="8001000" cy="3276600"/>
          </a:xfrm>
        </p:spPr>
        <p:txBody>
          <a:bodyPr/>
          <a:lstStyle/>
          <a:p>
            <a:pPr eaLnBrk="1" hangingPunct="1">
              <a:lnSpc>
                <a:spcPct val="150000"/>
              </a:lnSpc>
              <a:spcBef>
                <a:spcPct val="30000"/>
              </a:spcBef>
              <a:buFont typeface="Wingdings" pitchFamily="2" charset="2"/>
              <a:buNone/>
            </a:pPr>
            <a:r>
              <a:rPr lang="zh-CN" altLang="en-US" sz="2800" dirty="0">
                <a:latin typeface="Tahoma" panose="020B0604030504040204" pitchFamily="34" charset="0"/>
              </a:rPr>
              <a:t>（</a:t>
            </a:r>
            <a:r>
              <a:rPr lang="en-US" altLang="zh-CN" sz="2800" dirty="0">
                <a:latin typeface="Tahoma" panose="020B0604030504040204" pitchFamily="34" charset="0"/>
              </a:rPr>
              <a:t>1</a:t>
            </a:r>
            <a:r>
              <a:rPr lang="zh-CN" altLang="en-US" sz="2800" dirty="0">
                <a:latin typeface="Tahoma" panose="020B0604030504040204" pitchFamily="34" charset="0"/>
              </a:rPr>
              <a:t>）参与蝶形运算的两类结点（信号）间“距离”（码地址）与其所处的第几级蝶形有关；第</a:t>
            </a:r>
            <a:r>
              <a:rPr lang="en-US" altLang="zh-CN" sz="2800" dirty="0">
                <a:latin typeface="Tahoma" panose="020B0604030504040204" pitchFamily="34" charset="0"/>
              </a:rPr>
              <a:t>m</a:t>
            </a:r>
            <a:r>
              <a:rPr lang="zh-CN" altLang="en-US" sz="2800" dirty="0">
                <a:latin typeface="Tahoma" panose="020B0604030504040204" pitchFamily="34" charset="0"/>
              </a:rPr>
              <a:t>级的“</a:t>
            </a:r>
            <a:r>
              <a:rPr lang="zh-CN" altLang="en-US" sz="2800" dirty="0">
                <a:solidFill>
                  <a:srgbClr val="FF0000"/>
                </a:solidFill>
                <a:latin typeface="Tahoma" panose="020B0604030504040204" pitchFamily="34" charset="0"/>
              </a:rPr>
              <a:t>结距离</a:t>
            </a:r>
            <a:r>
              <a:rPr lang="zh-CN" altLang="en-US" sz="2800" dirty="0">
                <a:latin typeface="Tahoma" panose="020B0604030504040204" pitchFamily="34" charset="0"/>
              </a:rPr>
              <a:t>”为        </a:t>
            </a:r>
          </a:p>
          <a:p>
            <a:pPr eaLnBrk="1" hangingPunct="1">
              <a:lnSpc>
                <a:spcPct val="150000"/>
              </a:lnSpc>
              <a:spcBef>
                <a:spcPct val="30000"/>
              </a:spcBef>
              <a:buFont typeface="Wingdings" pitchFamily="2" charset="2"/>
              <a:buNone/>
            </a:pPr>
            <a:r>
              <a:rPr lang="zh-CN" altLang="en-US" sz="2800" dirty="0">
                <a:latin typeface="Tahoma" panose="020B0604030504040204" pitchFamily="34" charset="0"/>
              </a:rPr>
              <a:t>          </a:t>
            </a:r>
            <a:r>
              <a:rPr lang="en-US" altLang="zh-CN" sz="2800" dirty="0">
                <a:latin typeface="Tahoma" panose="020B0604030504040204" pitchFamily="34" charset="0"/>
              </a:rPr>
              <a:t>(</a:t>
            </a:r>
            <a:r>
              <a:rPr lang="zh-CN" altLang="en-US" sz="2800" dirty="0">
                <a:latin typeface="Tahoma" panose="020B0604030504040204" pitchFamily="34" charset="0"/>
              </a:rPr>
              <a:t>即原位计算迭代，结距离为</a:t>
            </a:r>
            <a:r>
              <a:rPr lang="en-US" altLang="zh-CN" sz="2800" dirty="0">
                <a:solidFill>
                  <a:srgbClr val="FF0000"/>
                </a:solidFill>
                <a:latin typeface="Tahoma" panose="020B0604030504040204" pitchFamily="34" charset="0"/>
              </a:rPr>
              <a:t>N/2</a:t>
            </a:r>
            <a:r>
              <a:rPr lang="zh-CN" altLang="en-US" sz="2800" dirty="0">
                <a:latin typeface="Tahoma" panose="020B0604030504040204" pitchFamily="34" charset="0"/>
              </a:rPr>
              <a:t>）</a:t>
            </a:r>
          </a:p>
        </p:txBody>
      </p:sp>
      <p:graphicFrame>
        <p:nvGraphicFramePr>
          <p:cNvPr id="44036" name="对象 32786">
            <a:extLst>
              <a:ext uri="{FF2B5EF4-FFF2-40B4-BE49-F238E27FC236}">
                <a16:creationId xmlns:a16="http://schemas.microsoft.com/office/drawing/2014/main" id="{2DA0F1D4-713C-FF43-BF57-D665741DC51C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61894015"/>
              </p:ext>
            </p:extLst>
          </p:nvPr>
        </p:nvGraphicFramePr>
        <p:xfrm>
          <a:off x="4021832" y="3501008"/>
          <a:ext cx="838200" cy="4794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4065" r:id="rId4" imgW="19900900" imgH="11404600" progId="Equation.3">
                  <p:embed/>
                </p:oleObj>
              </mc:Choice>
              <mc:Fallback>
                <p:oleObj r:id="rId4" imgW="19900900" imgH="11404600" progId="Equation.3">
                  <p:embed/>
                  <p:pic>
                    <p:nvPicPr>
                      <p:cNvPr id="0" name="对象 32786"/>
                      <p:cNvPicPr>
                        <a:picLocks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021832" y="3501008"/>
                        <a:ext cx="838200" cy="47942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38100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4037" name="对象 32788">
            <a:extLst>
              <a:ext uri="{FF2B5EF4-FFF2-40B4-BE49-F238E27FC236}">
                <a16:creationId xmlns:a16="http://schemas.microsoft.com/office/drawing/2014/main" id="{F3A10CDF-CA6E-334B-82F1-34EF03BB9260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386275826"/>
              </p:ext>
            </p:extLst>
          </p:nvPr>
        </p:nvGraphicFramePr>
        <p:xfrm>
          <a:off x="4938464" y="3458418"/>
          <a:ext cx="3810000" cy="6254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4066" r:id="rId6" imgW="32181800" imgH="5270500" progId="Equation.3">
                  <p:embed/>
                </p:oleObj>
              </mc:Choice>
              <mc:Fallback>
                <p:oleObj r:id="rId6" imgW="32181800" imgH="5270500" progId="Equation.3">
                  <p:embed/>
                  <p:pic>
                    <p:nvPicPr>
                      <p:cNvPr id="0" name="对象 32788"/>
                      <p:cNvPicPr>
                        <a:picLocks noChangeArrowheads="1"/>
                      </p:cNvPicPr>
                      <p:nvPr/>
                    </p:nvPicPr>
                    <p:blipFill>
                      <a:blip r:embed="rId7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938464" y="3458418"/>
                        <a:ext cx="3810000" cy="62547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38100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3" name="矩形 207876">
            <a:extLst>
              <a:ext uri="{FF2B5EF4-FFF2-40B4-BE49-F238E27FC236}">
                <a16:creationId xmlns:a16="http://schemas.microsoft.com/office/drawing/2014/main" id="{63D0BCF9-6917-3848-BFD5-FC591B204578}"/>
              </a:ext>
            </a:extLst>
          </p:cNvPr>
          <p:cNvSpPr>
            <a:spLocks noChangeArrowheads="1"/>
          </p:cNvSpPr>
          <p:nvPr/>
        </p:nvSpPr>
        <p:spPr bwMode="auto">
          <a:xfrm>
            <a:off x="611560" y="4653136"/>
            <a:ext cx="5143683" cy="99334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marL="792163" indent="-792163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10000"/>
              </a:lnSpc>
              <a:spcBef>
                <a:spcPct val="50000"/>
              </a:spcBef>
              <a:buClr>
                <a:schemeClr val="accent2"/>
              </a:buClr>
              <a:buFont typeface="Wingdings" pitchFamily="2" charset="2"/>
              <a:buNone/>
            </a:pPr>
            <a:r>
              <a:rPr lang="zh-CN" altLang="en-US" sz="2800" b="1" dirty="0">
                <a:latin typeface="Tahoma" panose="020B0604030504040204" pitchFamily="34" charset="0"/>
                <a:ea typeface="黑体" panose="02010609060101010101" pitchFamily="49" charset="-122"/>
              </a:rPr>
              <a:t>（</a:t>
            </a:r>
            <a:r>
              <a:rPr lang="en-US" altLang="zh-CN" sz="2800" b="1" dirty="0">
                <a:latin typeface="Tahoma" panose="020B0604030504040204" pitchFamily="34" charset="0"/>
                <a:ea typeface="黑体" panose="02010609060101010101" pitchFamily="49" charset="-122"/>
              </a:rPr>
              <a:t>3</a:t>
            </a:r>
            <a:r>
              <a:rPr lang="zh-CN" altLang="en-US" sz="2800" b="1" dirty="0">
                <a:latin typeface="Tahoma" panose="020B0604030504040204" pitchFamily="34" charset="0"/>
                <a:ea typeface="黑体" panose="02010609060101010101" pitchFamily="49" charset="-122"/>
              </a:rPr>
              <a:t>）     的确定</a:t>
            </a:r>
            <a:r>
              <a:rPr lang="en-US" altLang="zh-CN" sz="2800" b="1" dirty="0">
                <a:latin typeface="Tahoma" panose="020B0604030504040204" pitchFamily="34" charset="0"/>
                <a:ea typeface="黑体" panose="02010609060101010101" pitchFamily="49" charset="-122"/>
              </a:rPr>
              <a:t>(</a:t>
            </a:r>
            <a:r>
              <a:rPr lang="zh-CN" altLang="en-US" sz="2800" b="1" dirty="0">
                <a:latin typeface="Tahoma" panose="020B0604030504040204" pitchFamily="34" charset="0"/>
                <a:ea typeface="黑体" panose="02010609060101010101" pitchFamily="49" charset="-122"/>
              </a:rPr>
              <a:t>共有</a:t>
            </a:r>
            <a:r>
              <a:rPr lang="en-US" altLang="zh-CN" sz="2800" b="1" dirty="0">
                <a:latin typeface="Tahoma" panose="020B0604030504040204" pitchFamily="34" charset="0"/>
                <a:ea typeface="黑体" panose="02010609060101010101" pitchFamily="49" charset="-122"/>
              </a:rPr>
              <a:t>N/2</a:t>
            </a:r>
            <a:r>
              <a:rPr lang="zh-CN" altLang="en-US" sz="2800" b="1" dirty="0">
                <a:latin typeface="Tahoma" panose="020B0604030504040204" pitchFamily="34" charset="0"/>
                <a:ea typeface="黑体" panose="02010609060101010101" pitchFamily="49" charset="-122"/>
              </a:rPr>
              <a:t>种</a:t>
            </a:r>
            <a:r>
              <a:rPr lang="en-US" altLang="zh-CN" sz="2800" b="1" dirty="0">
                <a:latin typeface="Tahoma" panose="020B0604030504040204" pitchFamily="34" charset="0"/>
                <a:ea typeface="黑体" panose="02010609060101010101" pitchFamily="49" charset="-122"/>
              </a:rPr>
              <a:t>)</a:t>
            </a:r>
            <a:r>
              <a:rPr lang="zh-CN" altLang="en-US" sz="2800" b="1" dirty="0">
                <a:latin typeface="Tahoma" panose="020B0604030504040204" pitchFamily="34" charset="0"/>
                <a:ea typeface="黑体" panose="02010609060101010101" pitchFamily="49" charset="-122"/>
              </a:rPr>
              <a:t>：</a:t>
            </a:r>
            <a:r>
              <a:rPr lang="en-US" altLang="zh-CN" sz="2800" b="1" dirty="0">
                <a:latin typeface="Tahoma" panose="020B0604030504040204" pitchFamily="34" charset="0"/>
                <a:ea typeface="黑体" panose="02010609060101010101" pitchFamily="49" charset="-122"/>
              </a:rPr>
              <a:t>r=0,1,2,...,(N/2-1)</a:t>
            </a:r>
            <a:r>
              <a:rPr lang="zh-CN" altLang="en-US" sz="2800" b="1" dirty="0">
                <a:latin typeface="Tahoma" panose="020B0604030504040204" pitchFamily="34" charset="0"/>
                <a:ea typeface="黑体" panose="02010609060101010101" pitchFamily="49" charset="-122"/>
              </a:rPr>
              <a:t>情形</a:t>
            </a:r>
            <a:endParaRPr lang="en-US" altLang="zh-CN" sz="2800" b="1" dirty="0">
              <a:latin typeface="Tahoma" panose="020B0604030504040204" pitchFamily="34" charset="0"/>
              <a:ea typeface="黑体" panose="02010609060101010101" pitchFamily="49" charset="-122"/>
            </a:endParaRPr>
          </a:p>
        </p:txBody>
      </p:sp>
      <p:graphicFrame>
        <p:nvGraphicFramePr>
          <p:cNvPr id="46084" name="对象 207877">
            <a:extLst>
              <a:ext uri="{FF2B5EF4-FFF2-40B4-BE49-F238E27FC236}">
                <a16:creationId xmlns:a16="http://schemas.microsoft.com/office/drawing/2014/main" id="{11DBBB88-319B-6D4B-B38E-EA6375CADAF1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28442396"/>
              </p:ext>
            </p:extLst>
          </p:nvPr>
        </p:nvGraphicFramePr>
        <p:xfrm>
          <a:off x="1525961" y="4648374"/>
          <a:ext cx="569913" cy="5794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6123" r:id="rId4" imgW="13169900" imgH="13462000" progId="Equation.3">
                  <p:embed/>
                </p:oleObj>
              </mc:Choice>
              <mc:Fallback>
                <p:oleObj r:id="rId4" imgW="13169900" imgH="13462000" progId="Equation.3">
                  <p:embed/>
                  <p:pic>
                    <p:nvPicPr>
                      <p:cNvPr id="0" name="对象 207877"/>
                      <p:cNvPicPr>
                        <a:picLocks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525961" y="4648374"/>
                        <a:ext cx="569913" cy="579437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38100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46085" name="组合 207878">
            <a:extLst>
              <a:ext uri="{FF2B5EF4-FFF2-40B4-BE49-F238E27FC236}">
                <a16:creationId xmlns:a16="http://schemas.microsoft.com/office/drawing/2014/main" id="{CCCCF2FD-45AD-8747-97D9-C78C3FA3E1BF}"/>
              </a:ext>
            </a:extLst>
          </p:cNvPr>
          <p:cNvGrpSpPr>
            <a:grpSpLocks/>
          </p:cNvGrpSpPr>
          <p:nvPr/>
        </p:nvGrpSpPr>
        <p:grpSpPr bwMode="auto">
          <a:xfrm>
            <a:off x="6024936" y="4656311"/>
            <a:ext cx="1800225" cy="1223963"/>
            <a:chOff x="3969" y="1797"/>
            <a:chExt cx="1315" cy="998"/>
          </a:xfrm>
        </p:grpSpPr>
        <p:graphicFrame>
          <p:nvGraphicFramePr>
            <p:cNvPr id="46087" name="对象 207879">
              <a:extLst>
                <a:ext uri="{FF2B5EF4-FFF2-40B4-BE49-F238E27FC236}">
                  <a16:creationId xmlns:a16="http://schemas.microsoft.com/office/drawing/2014/main" id="{E9ECAD7D-C4AC-3445-BE41-F835C2BC5358}"/>
                </a:ext>
              </a:extLst>
            </p:cNvPr>
            <p:cNvGraphicFramePr>
              <a:graphicFrameLocks/>
            </p:cNvGraphicFramePr>
            <p:nvPr/>
          </p:nvGraphicFramePr>
          <p:xfrm>
            <a:off x="3969" y="2115"/>
            <a:ext cx="392" cy="401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46124" r:id="rId6" imgW="8483600" imgH="8483600" progId="Equation.3">
                    <p:embed/>
                  </p:oleObj>
                </mc:Choice>
                <mc:Fallback>
                  <p:oleObj r:id="rId6" imgW="8483600" imgH="8483600" progId="Equation.3">
                    <p:embed/>
                    <p:pic>
                      <p:nvPicPr>
                        <p:cNvPr id="0" name="对象 207879"/>
                        <p:cNvPicPr>
                          <a:picLocks noChangeArrowheads="1"/>
                        </p:cNvPicPr>
                        <p:nvPr/>
                      </p:nvPicPr>
                      <p:blipFill>
                        <a:blip r:embed="rId7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3969" y="2115"/>
                          <a:ext cx="392" cy="401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38100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sp>
          <p:nvSpPr>
            <p:cNvPr id="46088" name="直接连接符 207880">
              <a:extLst>
                <a:ext uri="{FF2B5EF4-FFF2-40B4-BE49-F238E27FC236}">
                  <a16:creationId xmlns:a16="http://schemas.microsoft.com/office/drawing/2014/main" id="{93787684-7CE4-D54A-BC92-DC02B4994797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4150" y="2432"/>
              <a:ext cx="273" cy="218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46089" name="直接连接符 207881">
              <a:extLst>
                <a:ext uri="{FF2B5EF4-FFF2-40B4-BE49-F238E27FC236}">
                  <a16:creationId xmlns:a16="http://schemas.microsoft.com/office/drawing/2014/main" id="{5DC0EF7D-9EB6-2C43-80AF-39F990B9A7EE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004" y="1833"/>
              <a:ext cx="1235" cy="917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46090" name="直接连接符 207882">
              <a:extLst>
                <a:ext uri="{FF2B5EF4-FFF2-40B4-BE49-F238E27FC236}">
                  <a16:creationId xmlns:a16="http://schemas.microsoft.com/office/drawing/2014/main" id="{EF65C35A-9A63-324F-B2B9-37B0B99674F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4004" y="1842"/>
              <a:ext cx="1235" cy="920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46091" name="椭圆 207883">
              <a:extLst>
                <a:ext uri="{FF2B5EF4-FFF2-40B4-BE49-F238E27FC236}">
                  <a16:creationId xmlns:a16="http://schemas.microsoft.com/office/drawing/2014/main" id="{9B3A92CE-2FBC-244E-ADBE-1C509940281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93" y="1797"/>
              <a:ext cx="91" cy="91"/>
            </a:xfrm>
            <a:prstGeom prst="ellipse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buFont typeface="Arial" panose="020B0604020202020204" pitchFamily="34" charset="0"/>
                <a:buNone/>
              </a:pPr>
              <a:endParaRPr lang="zh-CN" altLang="en-US"/>
            </a:p>
          </p:txBody>
        </p:sp>
        <p:sp>
          <p:nvSpPr>
            <p:cNvPr id="46092" name="椭圆 207884">
              <a:extLst>
                <a:ext uri="{FF2B5EF4-FFF2-40B4-BE49-F238E27FC236}">
                  <a16:creationId xmlns:a16="http://schemas.microsoft.com/office/drawing/2014/main" id="{4AF35582-611A-934F-BED3-180C4834DCC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206" y="2704"/>
              <a:ext cx="78" cy="91"/>
            </a:xfrm>
            <a:prstGeom prst="ellipse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buFont typeface="Arial" panose="020B0604020202020204" pitchFamily="34" charset="0"/>
                <a:buNone/>
              </a:pPr>
              <a:endParaRPr lang="zh-CN" altLang="en-US"/>
            </a:p>
          </p:txBody>
        </p:sp>
        <p:sp>
          <p:nvSpPr>
            <p:cNvPr id="46093" name="椭圆 207885">
              <a:extLst>
                <a:ext uri="{FF2B5EF4-FFF2-40B4-BE49-F238E27FC236}">
                  <a16:creationId xmlns:a16="http://schemas.microsoft.com/office/drawing/2014/main" id="{C42A0A2A-F9C6-814B-80CC-B5B013D50BC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969" y="2704"/>
              <a:ext cx="91" cy="90"/>
            </a:xfrm>
            <a:prstGeom prst="ellipse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buFont typeface="Arial" panose="020B0604020202020204" pitchFamily="34" charset="0"/>
                <a:buNone/>
              </a:pPr>
              <a:endParaRPr lang="zh-CN" altLang="en-US"/>
            </a:p>
          </p:txBody>
        </p:sp>
        <p:sp>
          <p:nvSpPr>
            <p:cNvPr id="46094" name="椭圆 207886">
              <a:extLst>
                <a:ext uri="{FF2B5EF4-FFF2-40B4-BE49-F238E27FC236}">
                  <a16:creationId xmlns:a16="http://schemas.microsoft.com/office/drawing/2014/main" id="{568D90B1-8523-4541-8CCE-D3670397C75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969" y="1797"/>
              <a:ext cx="91" cy="90"/>
            </a:xfrm>
            <a:prstGeom prst="ellipse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buFont typeface="Arial" panose="020B0604020202020204" pitchFamily="34" charset="0"/>
                <a:buNone/>
              </a:pPr>
              <a:endParaRPr lang="zh-CN" altLang="en-US"/>
            </a:p>
          </p:txBody>
        </p:sp>
        <p:sp>
          <p:nvSpPr>
            <p:cNvPr id="46095" name="椭圆 207887">
              <a:extLst>
                <a:ext uri="{FF2B5EF4-FFF2-40B4-BE49-F238E27FC236}">
                  <a16:creationId xmlns:a16="http://schemas.microsoft.com/office/drawing/2014/main" id="{91410F36-82C3-6F4C-A8FA-2B15E2C27CB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558" y="2251"/>
              <a:ext cx="136" cy="136"/>
            </a:xfrm>
            <a:prstGeom prst="ellipse">
              <a:avLst/>
            </a:prstGeom>
            <a:solidFill>
              <a:srgbClr val="FFFFFF"/>
            </a:solidFill>
            <a:ln w="9525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buFont typeface="Arial" panose="020B0604020202020204" pitchFamily="34" charset="0"/>
                <a:buNone/>
              </a:pPr>
              <a:endParaRPr lang="zh-CN" altLang="en-US"/>
            </a:p>
          </p:txBody>
        </p:sp>
      </p:grpSp>
      <p:graphicFrame>
        <p:nvGraphicFramePr>
          <p:cNvPr id="17" name="对象 32790">
            <a:extLst>
              <a:ext uri="{FF2B5EF4-FFF2-40B4-BE49-F238E27FC236}">
                <a16:creationId xmlns:a16="http://schemas.microsoft.com/office/drawing/2014/main" id="{61BF27ED-823F-C740-985A-A536FB76975F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925007196"/>
              </p:ext>
            </p:extLst>
          </p:nvPr>
        </p:nvGraphicFramePr>
        <p:xfrm>
          <a:off x="843372" y="2267037"/>
          <a:ext cx="7457256" cy="151068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6125" r:id="rId8" imgW="179933600" imgH="30721300" progId="Equation.3">
                  <p:embed/>
                </p:oleObj>
              </mc:Choice>
              <mc:Fallback>
                <p:oleObj r:id="rId8" imgW="179933600" imgH="30721300" progId="Equation.3">
                  <p:embed/>
                  <p:pic>
                    <p:nvPicPr>
                      <p:cNvPr id="44038" name="对象 32790">
                        <a:extLst>
                          <a:ext uri="{FF2B5EF4-FFF2-40B4-BE49-F238E27FC236}">
                            <a16:creationId xmlns:a16="http://schemas.microsoft.com/office/drawing/2014/main" id="{7F46BD9B-C3DA-2B4C-AB53-B9FE80DB8267}"/>
                          </a:ext>
                        </a:extLst>
                      </p:cNvPr>
                      <p:cNvPicPr>
                        <a:picLocks noChangeArrowheads="1"/>
                      </p:cNvPicPr>
                      <p:nvPr/>
                    </p:nvPicPr>
                    <p:blipFill>
                      <a:blip r:embed="rId9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843372" y="2267037"/>
                        <a:ext cx="7457256" cy="1510680"/>
                      </a:xfrm>
                      <a:prstGeom prst="rect">
                        <a:avLst/>
                      </a:prstGeom>
                      <a:gradFill flip="none" rotWithShape="1">
                        <a:gsLst>
                          <a:gs pos="0">
                            <a:schemeClr val="accent1">
                              <a:tint val="66000"/>
                              <a:satMod val="160000"/>
                            </a:schemeClr>
                          </a:gs>
                          <a:gs pos="50000">
                            <a:schemeClr val="accent1">
                              <a:tint val="44500"/>
                              <a:satMod val="160000"/>
                            </a:schemeClr>
                          </a:gs>
                          <a:gs pos="100000">
                            <a:schemeClr val="accent1">
                              <a:tint val="23500"/>
                              <a:satMod val="160000"/>
                            </a:schemeClr>
                          </a:gs>
                        </a:gsLst>
                        <a:lin ang="8100000" scaled="1"/>
                        <a:tileRect/>
                      </a:gradFill>
                      <a:ln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矩形 1">
            <a:extLst>
              <a:ext uri="{FF2B5EF4-FFF2-40B4-BE49-F238E27FC236}">
                <a16:creationId xmlns:a16="http://schemas.microsoft.com/office/drawing/2014/main" id="{0757167D-EBD0-164F-AE21-0B3CECD8FDD2}"/>
              </a:ext>
            </a:extLst>
          </p:cNvPr>
          <p:cNvSpPr/>
          <p:nvPr/>
        </p:nvSpPr>
        <p:spPr>
          <a:xfrm>
            <a:off x="843372" y="989578"/>
            <a:ext cx="7388561" cy="63575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1" hangingPunct="1">
              <a:lnSpc>
                <a:spcPct val="125000"/>
              </a:lnSpc>
              <a:spcBef>
                <a:spcPct val="30000"/>
              </a:spcBef>
              <a:buFont typeface="Wingdings" pitchFamily="2" charset="2"/>
              <a:buNone/>
            </a:pPr>
            <a:r>
              <a:rPr lang="zh-CN" altLang="en-US" sz="3200" b="1" dirty="0">
                <a:latin typeface="Tahoma" panose="020B0604030504040204" pitchFamily="34" charset="0"/>
              </a:rPr>
              <a:t>（</a:t>
            </a:r>
            <a:r>
              <a:rPr lang="en-US" altLang="zh-CN" sz="3200" b="1" dirty="0">
                <a:latin typeface="Tahoma" panose="020B0604030504040204" pitchFamily="34" charset="0"/>
              </a:rPr>
              <a:t>2</a:t>
            </a:r>
            <a:r>
              <a:rPr lang="zh-CN" altLang="en-US" sz="3200" b="1" dirty="0">
                <a:latin typeface="Tahoma" panose="020B0604030504040204" pitchFamily="34" charset="0"/>
              </a:rPr>
              <a:t>）每级迭形结构为</a:t>
            </a:r>
            <a:r>
              <a:rPr lang="en-US" altLang="zh-CN" sz="3200" b="1" dirty="0">
                <a:latin typeface="Tahoma" panose="020B0604030504040204" pitchFamily="34" charset="0"/>
              </a:rPr>
              <a:t>(</a:t>
            </a:r>
            <a:r>
              <a:rPr lang="zh-CN" altLang="en-US" sz="3200" b="1" dirty="0">
                <a:latin typeface="Tahoma" panose="020B0604030504040204" pitchFamily="34" charset="0"/>
              </a:rPr>
              <a:t>第</a:t>
            </a:r>
            <a:r>
              <a:rPr lang="en-US" altLang="zh-CN" sz="3200" b="1" dirty="0">
                <a:latin typeface="Tahoma" panose="020B0604030504040204" pitchFamily="34" charset="0"/>
              </a:rPr>
              <a:t>m</a:t>
            </a:r>
            <a:r>
              <a:rPr lang="zh-CN" altLang="en-US" sz="3200" b="1" dirty="0">
                <a:latin typeface="Tahoma" panose="020B0604030504040204" pitchFamily="34" charset="0"/>
              </a:rPr>
              <a:t>级蝶形运算</a:t>
            </a:r>
            <a:r>
              <a:rPr lang="en-US" altLang="zh-CN" sz="3200" b="1" dirty="0">
                <a:latin typeface="Tahoma" panose="020B0604030504040204" pitchFamily="34" charset="0"/>
              </a:rPr>
              <a:t>)</a:t>
            </a:r>
            <a:endParaRPr lang="zh-CN" altLang="en-US" sz="3200" b="1" dirty="0">
              <a:latin typeface="Tahoma" panose="020B0604030504040204" pitchFamily="34" charset="0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标题 6145">
            <a:extLst>
              <a:ext uri="{FF2B5EF4-FFF2-40B4-BE49-F238E27FC236}">
                <a16:creationId xmlns:a16="http://schemas.microsoft.com/office/drawing/2014/main" id="{24873056-5E91-6548-A57E-3188787E704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620713" y="533400"/>
            <a:ext cx="7837487" cy="947738"/>
          </a:xfrm>
        </p:spPr>
        <p:txBody>
          <a:bodyPr/>
          <a:lstStyle/>
          <a:p>
            <a:pPr algn="ctr" eaLnBrk="1" hangingPunct="1"/>
            <a:r>
              <a:rPr lang="zh-CN" altLang="en-US">
                <a:latin typeface="Tahoma" panose="020B0604030504040204" pitchFamily="34" charset="0"/>
              </a:rPr>
              <a:t>§</a:t>
            </a:r>
            <a:r>
              <a:rPr lang="en-US" altLang="zh-CN">
                <a:latin typeface="Tahoma" panose="020B0604030504040204" pitchFamily="34" charset="0"/>
              </a:rPr>
              <a:t>4.1  </a:t>
            </a:r>
            <a:r>
              <a:rPr lang="zh-CN" altLang="en-US">
                <a:latin typeface="Tahoma" panose="020B0604030504040204" pitchFamily="34" charset="0"/>
              </a:rPr>
              <a:t>引言</a:t>
            </a:r>
          </a:p>
        </p:txBody>
      </p:sp>
      <p:sp>
        <p:nvSpPr>
          <p:cNvPr id="6147" name="内容占位符 6146">
            <a:extLst>
              <a:ext uri="{FF2B5EF4-FFF2-40B4-BE49-F238E27FC236}">
                <a16:creationId xmlns:a16="http://schemas.microsoft.com/office/drawing/2014/main" id="{2317F515-5E15-974F-A47C-9455EB7F7913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533400" y="1676400"/>
            <a:ext cx="8075613" cy="4343400"/>
          </a:xfrm>
        </p:spPr>
        <p:txBody>
          <a:bodyPr/>
          <a:lstStyle/>
          <a:p>
            <a:pPr eaLnBrk="1" hangingPunct="1">
              <a:lnSpc>
                <a:spcPct val="110000"/>
              </a:lnSpc>
            </a:pPr>
            <a:r>
              <a:rPr lang="en-US" altLang="zh-CN">
                <a:solidFill>
                  <a:srgbClr val="00FF00"/>
                </a:solidFill>
              </a:rPr>
              <a:t>FFT</a:t>
            </a:r>
            <a:r>
              <a:rPr lang="en-US" altLang="zh-CN"/>
              <a:t>:</a:t>
            </a:r>
            <a:r>
              <a:rPr lang="en-US" altLang="zh-CN" sz="2600">
                <a:latin typeface="Times New Roman" panose="02020603050405020304" pitchFamily="18" charset="0"/>
              </a:rPr>
              <a:t> </a:t>
            </a:r>
            <a:r>
              <a:rPr lang="en-US" altLang="zh-CN"/>
              <a:t>Fast Fourier Transform</a:t>
            </a:r>
            <a:endParaRPr lang="en-US" altLang="zh-CN" sz="2600">
              <a:latin typeface="Times New Roman" panose="02020603050405020304" pitchFamily="18" charset="0"/>
            </a:endParaRPr>
          </a:p>
          <a:p>
            <a:pPr eaLnBrk="1" hangingPunct="1">
              <a:lnSpc>
                <a:spcPct val="110000"/>
              </a:lnSpc>
            </a:pPr>
            <a:r>
              <a:rPr lang="en-US" altLang="zh-CN" sz="2800">
                <a:latin typeface="Times New Roman" panose="02020603050405020304" pitchFamily="18" charset="0"/>
              </a:rPr>
              <a:t>1965</a:t>
            </a:r>
            <a:r>
              <a:rPr lang="zh-CN" altLang="en-US" sz="2800">
                <a:latin typeface="Times New Roman" panose="02020603050405020304" pitchFamily="18" charset="0"/>
              </a:rPr>
              <a:t>年，</a:t>
            </a:r>
            <a:r>
              <a:rPr lang="en-US" altLang="zh-CN" sz="2800">
                <a:latin typeface="Times New Roman" panose="02020603050405020304" pitchFamily="18" charset="0"/>
              </a:rPr>
              <a:t>Cooley-Turky </a:t>
            </a:r>
            <a:r>
              <a:rPr lang="zh-CN" altLang="en-US" sz="2800">
                <a:latin typeface="Times New Roman" panose="02020603050405020304" pitchFamily="18" charset="0"/>
              </a:rPr>
              <a:t>发表文章</a:t>
            </a:r>
            <a:r>
              <a:rPr lang="en-US" altLang="zh-CN" sz="2800"/>
              <a:t>《</a:t>
            </a:r>
            <a:r>
              <a:rPr lang="zh-CN" altLang="en-US" sz="2800"/>
              <a:t>机器计算傅里叶级数的一种算法</a:t>
            </a:r>
            <a:r>
              <a:rPr lang="en-US" altLang="zh-CN" sz="2800"/>
              <a:t>》</a:t>
            </a:r>
            <a:r>
              <a:rPr lang="zh-CN" altLang="en-US" sz="2800"/>
              <a:t>，提</a:t>
            </a:r>
            <a:r>
              <a:rPr lang="zh-CN" altLang="en-US" sz="2800">
                <a:latin typeface="Times New Roman" panose="02020603050405020304" pitchFamily="18" charset="0"/>
              </a:rPr>
              <a:t>出</a:t>
            </a:r>
            <a:r>
              <a:rPr lang="en-US" altLang="zh-CN" sz="2800">
                <a:latin typeface="Times New Roman" panose="02020603050405020304" pitchFamily="18" charset="0"/>
              </a:rPr>
              <a:t>FFT</a:t>
            </a:r>
            <a:r>
              <a:rPr lang="zh-CN" altLang="en-US" sz="2800">
                <a:latin typeface="Times New Roman" panose="02020603050405020304" pitchFamily="18" charset="0"/>
              </a:rPr>
              <a:t>算法，解决</a:t>
            </a:r>
            <a:r>
              <a:rPr lang="en-US" altLang="zh-CN" sz="2800">
                <a:latin typeface="Times New Roman" panose="02020603050405020304" pitchFamily="18" charset="0"/>
              </a:rPr>
              <a:t>DFT</a:t>
            </a:r>
            <a:r>
              <a:rPr lang="zh-CN" altLang="en-US" sz="2800">
                <a:latin typeface="Times New Roman" panose="02020603050405020304" pitchFamily="18" charset="0"/>
              </a:rPr>
              <a:t>运算量太大，在实际使用中受限制的问题。</a:t>
            </a:r>
          </a:p>
          <a:p>
            <a:pPr eaLnBrk="1" hangingPunct="1">
              <a:lnSpc>
                <a:spcPct val="110000"/>
              </a:lnSpc>
            </a:pPr>
            <a:r>
              <a:rPr lang="en-US" altLang="zh-CN" sz="2800">
                <a:latin typeface="Times New Roman" panose="02020603050405020304" pitchFamily="18" charset="0"/>
              </a:rPr>
              <a:t>FFT</a:t>
            </a:r>
            <a:r>
              <a:rPr lang="zh-CN" altLang="en-US" sz="2800">
                <a:latin typeface="Times New Roman" panose="02020603050405020304" pitchFamily="18" charset="0"/>
              </a:rPr>
              <a:t>的应用。频谱分析、滤波器实现、实时信号处理等。</a:t>
            </a:r>
          </a:p>
          <a:p>
            <a:pPr eaLnBrk="1" hangingPunct="1">
              <a:lnSpc>
                <a:spcPct val="110000"/>
              </a:lnSpc>
            </a:pPr>
            <a:r>
              <a:rPr lang="en-US" altLang="zh-CN" sz="2800">
                <a:latin typeface="Times New Roman" panose="02020603050405020304" pitchFamily="18" charset="0"/>
              </a:rPr>
              <a:t>DSP</a:t>
            </a:r>
            <a:r>
              <a:rPr lang="zh-CN" altLang="en-US" sz="2800">
                <a:latin typeface="Times New Roman" panose="02020603050405020304" pitchFamily="18" charset="0"/>
              </a:rPr>
              <a:t>芯片实现。</a:t>
            </a:r>
            <a:r>
              <a:rPr lang="en-US" altLang="zh-CN" sz="2800">
                <a:latin typeface="Times New Roman" panose="02020603050405020304" pitchFamily="18" charset="0"/>
              </a:rPr>
              <a:t>TI</a:t>
            </a:r>
            <a:r>
              <a:rPr lang="zh-CN" altLang="en-US" sz="2800">
                <a:latin typeface="Times New Roman" panose="02020603050405020304" pitchFamily="18" charset="0"/>
              </a:rPr>
              <a:t>公司的</a:t>
            </a:r>
            <a:r>
              <a:rPr lang="en-US" altLang="zh-CN" sz="2800">
                <a:latin typeface="Times New Roman" panose="02020603050405020304" pitchFamily="18" charset="0"/>
              </a:rPr>
              <a:t>TMS 320c30</a:t>
            </a:r>
            <a:r>
              <a:rPr lang="zh-CN" altLang="en-US" sz="2800">
                <a:latin typeface="Times New Roman" panose="02020603050405020304" pitchFamily="18" charset="0"/>
              </a:rPr>
              <a:t>，</a:t>
            </a:r>
            <a:r>
              <a:rPr lang="en-US" altLang="zh-CN" sz="2800">
                <a:latin typeface="Times New Roman" panose="02020603050405020304" pitchFamily="18" charset="0"/>
              </a:rPr>
              <a:t>10MHz</a:t>
            </a:r>
            <a:r>
              <a:rPr lang="zh-CN" altLang="en-US" sz="2800">
                <a:latin typeface="Times New Roman" panose="02020603050405020304" pitchFamily="18" charset="0"/>
              </a:rPr>
              <a:t>时钟，基</a:t>
            </a:r>
            <a:r>
              <a:rPr lang="en-US" altLang="zh-CN" sz="2800">
                <a:latin typeface="Times New Roman" panose="02020603050405020304" pitchFamily="18" charset="0"/>
              </a:rPr>
              <a:t>2-FFT1024</a:t>
            </a:r>
            <a:r>
              <a:rPr lang="zh-CN" altLang="en-US" sz="2800">
                <a:latin typeface="Times New Roman" panose="02020603050405020304" pitchFamily="18" charset="0"/>
              </a:rPr>
              <a:t>点</a:t>
            </a:r>
            <a:r>
              <a:rPr lang="en-US" altLang="zh-CN" sz="2800">
                <a:latin typeface="Times New Roman" panose="02020603050405020304" pitchFamily="18" charset="0"/>
              </a:rPr>
              <a:t>FFT</a:t>
            </a:r>
            <a:r>
              <a:rPr lang="zh-CN" altLang="en-US" sz="2800">
                <a:latin typeface="Times New Roman" panose="02020603050405020304" pitchFamily="18" charset="0"/>
              </a:rPr>
              <a:t>时间</a:t>
            </a:r>
            <a:r>
              <a:rPr lang="en-US" altLang="zh-CN" sz="2800">
                <a:latin typeface="Times New Roman" panose="02020603050405020304" pitchFamily="18" charset="0"/>
              </a:rPr>
              <a:t>15ms</a:t>
            </a:r>
            <a:r>
              <a:rPr lang="zh-CN" altLang="en-US" sz="2800">
                <a:latin typeface="Times New Roman" panose="02020603050405020304" pitchFamily="18" charset="0"/>
              </a:rPr>
              <a:t>。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61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614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614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 nodeType="clickPar">
                      <p:stCondLst>
                        <p:cond delay="indefinite"/>
                      </p:stCondLst>
                      <p:childTnLst>
                        <p:par>
                          <p:cTn id="1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614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147" grpId="0" build="p" bldLvl="2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30" name="标题 236545">
            <a:extLst>
              <a:ext uri="{FF2B5EF4-FFF2-40B4-BE49-F238E27FC236}">
                <a16:creationId xmlns:a16="http://schemas.microsoft.com/office/drawing/2014/main" id="{3D41BEAE-2D57-5A4C-A331-B902FDD5541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574675" y="679450"/>
            <a:ext cx="8001000" cy="1216025"/>
          </a:xfrm>
        </p:spPr>
        <p:txBody>
          <a:bodyPr/>
          <a:lstStyle/>
          <a:p>
            <a:pPr eaLnBrk="1" hangingPunct="1">
              <a:lnSpc>
                <a:spcPct val="150000"/>
              </a:lnSpc>
            </a:pPr>
            <a:r>
              <a:rPr lang="zh-CN" altLang="en-US"/>
              <a:t>四、</a:t>
            </a:r>
            <a:r>
              <a:rPr lang="zh-CN" altLang="zh-CN"/>
              <a:t>FFT算法中的</a:t>
            </a:r>
            <a:r>
              <a:rPr lang="en-US" altLang="zh-CN"/>
              <a:t>3</a:t>
            </a:r>
            <a:r>
              <a:rPr lang="zh-CN" altLang="en-US"/>
              <a:t>个</a:t>
            </a:r>
            <a:r>
              <a:rPr lang="zh-CN" altLang="zh-CN"/>
              <a:t>概念</a:t>
            </a:r>
            <a:r>
              <a:rPr lang="zh-CN" altLang="en-US"/>
              <a:t> </a:t>
            </a:r>
            <a:br>
              <a:rPr lang="zh-CN" altLang="en-US"/>
            </a:br>
            <a:r>
              <a:rPr lang="zh-CN" altLang="en-US" sz="3200" b="0"/>
              <a:t>（</a:t>
            </a:r>
            <a:r>
              <a:rPr lang="en-US" altLang="zh-CN" sz="3200" b="0"/>
              <a:t>1</a:t>
            </a:r>
            <a:r>
              <a:rPr lang="zh-CN" altLang="en-US" sz="3200" b="0"/>
              <a:t>）“级”概念</a:t>
            </a:r>
            <a:endParaRPr lang="zh-CN" altLang="en-US"/>
          </a:p>
        </p:txBody>
      </p:sp>
      <p:sp>
        <p:nvSpPr>
          <p:cNvPr id="48131" name="文本占位符 236546">
            <a:extLst>
              <a:ext uri="{FF2B5EF4-FFF2-40B4-BE49-F238E27FC236}">
                <a16:creationId xmlns:a16="http://schemas.microsoft.com/office/drawing/2014/main" id="{07EC7DD2-5EA2-F74B-A930-586EFE0EED4B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304800" y="2405608"/>
            <a:ext cx="8610600" cy="2895600"/>
          </a:xfrm>
        </p:spPr>
        <p:txBody>
          <a:bodyPr/>
          <a:lstStyle/>
          <a:p>
            <a:pPr eaLnBrk="1" hangingPunct="1">
              <a:lnSpc>
                <a:spcPct val="150000"/>
              </a:lnSpc>
            </a:pPr>
            <a:r>
              <a:rPr lang="zh-CN" altLang="zh-CN" dirty="0"/>
              <a:t>将</a:t>
            </a:r>
            <a:r>
              <a:rPr lang="en-US" altLang="zh-CN" i="1" dirty="0"/>
              <a:t>N</a:t>
            </a:r>
            <a:r>
              <a:rPr lang="en-US" altLang="zh-CN" dirty="0"/>
              <a:t> </a:t>
            </a:r>
            <a:r>
              <a:rPr lang="zh-CN" altLang="en-US" dirty="0"/>
              <a:t>点</a:t>
            </a:r>
            <a:r>
              <a:rPr lang="en-US" altLang="zh-CN" dirty="0"/>
              <a:t>DFT</a:t>
            </a:r>
            <a:r>
              <a:rPr lang="zh-CN" altLang="en-US" dirty="0"/>
              <a:t>先分成两个</a:t>
            </a:r>
            <a:r>
              <a:rPr lang="en-US" altLang="zh-CN" i="1" dirty="0"/>
              <a:t>N</a:t>
            </a:r>
            <a:r>
              <a:rPr lang="zh-CN" altLang="zh-CN" dirty="0"/>
              <a:t>/2点DFT，再是四个</a:t>
            </a:r>
            <a:r>
              <a:rPr lang="zh-CN" altLang="zh-CN" i="1" dirty="0"/>
              <a:t>N</a:t>
            </a:r>
            <a:r>
              <a:rPr lang="zh-CN" altLang="zh-CN" dirty="0"/>
              <a:t>/4点DFT…直至</a:t>
            </a:r>
            <a:r>
              <a:rPr lang="zh-CN" altLang="zh-CN" i="1" dirty="0"/>
              <a:t>N</a:t>
            </a:r>
            <a:r>
              <a:rPr lang="zh-CN" altLang="zh-CN" dirty="0"/>
              <a:t>/2个两点DFT. 每分一次称为“一”级运算</a:t>
            </a:r>
            <a:r>
              <a:rPr lang="zh-CN" altLang="en-US" dirty="0"/>
              <a:t>（与节点距离密切相关）</a:t>
            </a:r>
            <a:r>
              <a:rPr lang="zh-CN" altLang="zh-CN" dirty="0"/>
              <a:t>。</a:t>
            </a:r>
          </a:p>
          <a:p>
            <a:pPr eaLnBrk="1" hangingPunct="1">
              <a:lnSpc>
                <a:spcPct val="150000"/>
              </a:lnSpc>
            </a:pPr>
            <a:r>
              <a:rPr lang="zh-CN" altLang="zh-CN" dirty="0"/>
              <a:t>因为</a:t>
            </a:r>
            <a:r>
              <a:rPr lang="zh-CN" altLang="zh-CN" i="1" dirty="0"/>
              <a:t>N</a:t>
            </a:r>
            <a:r>
              <a:rPr lang="zh-CN" altLang="zh-CN" dirty="0"/>
              <a:t>=2</a:t>
            </a:r>
            <a:r>
              <a:rPr lang="zh-CN" altLang="zh-CN" i="1" baseline="30000" dirty="0"/>
              <a:t>M</a:t>
            </a:r>
            <a:r>
              <a:rPr lang="zh-CN" altLang="zh-CN" dirty="0"/>
              <a:t>所以</a:t>
            </a:r>
            <a:r>
              <a:rPr lang="zh-CN" altLang="zh-CN" i="1" dirty="0"/>
              <a:t>N</a:t>
            </a:r>
            <a:r>
              <a:rPr lang="zh-CN" altLang="zh-CN" dirty="0"/>
              <a:t>点DFT可分成</a:t>
            </a:r>
            <a:r>
              <a:rPr lang="zh-CN" altLang="zh-CN" i="1" dirty="0"/>
              <a:t>M</a:t>
            </a:r>
            <a:r>
              <a:rPr lang="zh-CN" altLang="zh-CN" dirty="0"/>
              <a:t>级</a:t>
            </a: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4" name="标题 237569">
            <a:extLst>
              <a:ext uri="{FF2B5EF4-FFF2-40B4-BE49-F238E27FC236}">
                <a16:creationId xmlns:a16="http://schemas.microsoft.com/office/drawing/2014/main" id="{62E183C6-346A-F345-9EAF-51707FEBC670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685800" y="0"/>
            <a:ext cx="7772400" cy="1143000"/>
          </a:xfrm>
        </p:spPr>
        <p:txBody>
          <a:bodyPr/>
          <a:lstStyle/>
          <a:p>
            <a:pPr eaLnBrk="1" hangingPunct="1"/>
            <a:r>
              <a:rPr lang="zh-CN" altLang="en-US" b="0"/>
              <a:t>（</a:t>
            </a:r>
            <a:r>
              <a:rPr lang="en-US" altLang="zh-CN" b="0"/>
              <a:t>2</a:t>
            </a:r>
            <a:r>
              <a:rPr lang="zh-CN" altLang="en-US" b="0"/>
              <a:t>）“组”概念</a:t>
            </a:r>
          </a:p>
        </p:txBody>
      </p:sp>
      <p:sp>
        <p:nvSpPr>
          <p:cNvPr id="49155" name="文本框 237570">
            <a:extLst>
              <a:ext uri="{FF2B5EF4-FFF2-40B4-BE49-F238E27FC236}">
                <a16:creationId xmlns:a16="http://schemas.microsoft.com/office/drawing/2014/main" id="{C1C63285-C2F6-354A-9256-68B9993CA86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81000" y="1143000"/>
            <a:ext cx="8763000" cy="19510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  <a:buFont typeface="Arial" panose="020B0604020202020204" pitchFamily="34" charset="0"/>
              <a:buNone/>
            </a:pPr>
            <a:r>
              <a:rPr lang="en-US" altLang="zh-CN" sz="3200" dirty="0">
                <a:latin typeface="Times New Roman" panose="02020603050405020304" pitchFamily="18" charset="0"/>
              </a:rPr>
              <a:t>    </a:t>
            </a:r>
            <a:r>
              <a:rPr lang="zh-CN" altLang="en-US" sz="3000" dirty="0">
                <a:latin typeface="Times New Roman" panose="02020603050405020304" pitchFamily="18" charset="0"/>
              </a:rPr>
              <a:t>每一级都有</a:t>
            </a:r>
            <a:r>
              <a:rPr lang="zh-CN" altLang="zh-CN" sz="3000" dirty="0">
                <a:latin typeface="Times New Roman" panose="02020603050405020304" pitchFamily="18" charset="0"/>
              </a:rPr>
              <a:t>N/2个蝶形单元，例如：N=8,则每级都有4个蝶形单元。</a:t>
            </a:r>
            <a:r>
              <a:rPr lang="zh-CN" altLang="en-US" sz="3000" dirty="0">
                <a:latin typeface="Times New Roman" panose="02020603050405020304" pitchFamily="18" charset="0"/>
              </a:rPr>
              <a:t>每一级的</a:t>
            </a:r>
            <a:r>
              <a:rPr lang="zh-CN" altLang="zh-CN" sz="3000" dirty="0">
                <a:latin typeface="Times New Roman" panose="02020603050405020304" pitchFamily="18" charset="0"/>
              </a:rPr>
              <a:t>N/2个蝶形单元可以分成若干组，每一组具有相同的结构，相同的      因子分布，第</a:t>
            </a:r>
            <a:r>
              <a:rPr lang="zh-CN" altLang="zh-CN" sz="3000" i="1" dirty="0">
                <a:latin typeface="Times New Roman" panose="02020603050405020304" pitchFamily="18" charset="0"/>
              </a:rPr>
              <a:t>m</a:t>
            </a:r>
            <a:r>
              <a:rPr lang="zh-CN" altLang="zh-CN" sz="3000" dirty="0">
                <a:latin typeface="Times New Roman" panose="02020603050405020304" pitchFamily="18" charset="0"/>
              </a:rPr>
              <a:t>级的组数为：</a:t>
            </a:r>
            <a:endParaRPr lang="zh-CN" altLang="zh-CN" sz="3200" dirty="0">
              <a:latin typeface="Times New Roman" panose="02020603050405020304" pitchFamily="18" charset="0"/>
            </a:endParaRPr>
          </a:p>
        </p:txBody>
      </p:sp>
      <p:graphicFrame>
        <p:nvGraphicFramePr>
          <p:cNvPr id="49156" name="对象 237571">
            <a:extLst>
              <a:ext uri="{FF2B5EF4-FFF2-40B4-BE49-F238E27FC236}">
                <a16:creationId xmlns:a16="http://schemas.microsoft.com/office/drawing/2014/main" id="{337CA1C4-6034-1240-933D-E2B7B63464E2}"/>
              </a:ext>
            </a:extLst>
          </p:cNvPr>
          <p:cNvGraphicFramePr>
            <a:graphicFrameLocks/>
          </p:cNvGraphicFramePr>
          <p:nvPr/>
        </p:nvGraphicFramePr>
        <p:xfrm>
          <a:off x="7772400" y="2133600"/>
          <a:ext cx="812800" cy="4968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9202" r:id="rId3" imgW="495300" imgH="292100" progId="Equation.3">
                  <p:embed/>
                </p:oleObj>
              </mc:Choice>
              <mc:Fallback>
                <p:oleObj r:id="rId3" imgW="495300" imgH="292100" progId="Equation.3">
                  <p:embed/>
                  <p:pic>
                    <p:nvPicPr>
                      <p:cNvPr id="0" name="对象 237571"/>
                      <p:cNvPicPr>
                        <a:picLocks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772400" y="2133600"/>
                        <a:ext cx="812800" cy="496888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38100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9157" name="对象 237572">
            <a:extLst>
              <a:ext uri="{FF2B5EF4-FFF2-40B4-BE49-F238E27FC236}">
                <a16:creationId xmlns:a16="http://schemas.microsoft.com/office/drawing/2014/main" id="{5B2A110A-FD14-074C-A8B1-F051076E19AF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883664971"/>
              </p:ext>
            </p:extLst>
          </p:nvPr>
        </p:nvGraphicFramePr>
        <p:xfrm>
          <a:off x="4819273" y="2699222"/>
          <a:ext cx="1676400" cy="98345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9203" r:id="rId5" imgW="622300" imgH="495300" progId="Equation.3">
                  <p:embed/>
                </p:oleObj>
              </mc:Choice>
              <mc:Fallback>
                <p:oleObj r:id="rId5" imgW="622300" imgH="495300" progId="Equation.3">
                  <p:embed/>
                  <p:pic>
                    <p:nvPicPr>
                      <p:cNvPr id="0" name="对象 237572"/>
                      <p:cNvPicPr>
                        <a:picLocks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819273" y="2699222"/>
                        <a:ext cx="1676400" cy="983456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49158" name="文本框 237573">
            <a:extLst>
              <a:ext uri="{FF2B5EF4-FFF2-40B4-BE49-F238E27FC236}">
                <a16:creationId xmlns:a16="http://schemas.microsoft.com/office/drawing/2014/main" id="{853D4C3A-A959-E34B-BD76-571604DAD78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3411" y="3789040"/>
            <a:ext cx="8458200" cy="2438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  <a:buFont typeface="Arial" panose="020B0604020202020204" pitchFamily="34" charset="0"/>
              <a:buNone/>
            </a:pPr>
            <a:r>
              <a:rPr lang="zh-CN" altLang="en-US" sz="2800" dirty="0">
                <a:latin typeface="Times New Roman" panose="02020603050405020304" pitchFamily="18" charset="0"/>
              </a:rPr>
              <a:t>例：</a:t>
            </a:r>
            <a:r>
              <a:rPr lang="en-US" altLang="zh-CN" sz="2800" dirty="0">
                <a:latin typeface="Times New Roman" panose="02020603050405020304" pitchFamily="18" charset="0"/>
              </a:rPr>
              <a:t>N=8=2</a:t>
            </a:r>
            <a:r>
              <a:rPr lang="en-US" altLang="zh-CN" sz="2800" baseline="30000" dirty="0">
                <a:latin typeface="Times New Roman" panose="02020603050405020304" pitchFamily="18" charset="0"/>
              </a:rPr>
              <a:t>3</a:t>
            </a:r>
            <a:r>
              <a:rPr lang="zh-CN" altLang="zh-CN" sz="2800" dirty="0">
                <a:latin typeface="Times New Roman" panose="02020603050405020304" pitchFamily="18" charset="0"/>
              </a:rPr>
              <a:t>，分3级</a:t>
            </a:r>
            <a:r>
              <a:rPr lang="en-US" altLang="zh-CN" sz="2800" dirty="0">
                <a:latin typeface="Times New Roman" panose="02020603050405020304" pitchFamily="18" charset="0"/>
              </a:rPr>
              <a:t>(</a:t>
            </a:r>
            <a:r>
              <a:rPr lang="zh-CN" altLang="en-US" sz="2800" dirty="0">
                <a:latin typeface="Times New Roman" panose="02020603050405020304" pitchFamily="18" charset="0"/>
              </a:rPr>
              <a:t>图</a:t>
            </a:r>
            <a:r>
              <a:rPr lang="en-US" altLang="zh-CN" sz="2800" dirty="0">
                <a:latin typeface="Times New Roman" panose="02020603050405020304" pitchFamily="18" charset="0"/>
              </a:rPr>
              <a:t>4-5)</a:t>
            </a:r>
            <a:r>
              <a:rPr lang="zh-CN" altLang="zh-CN" sz="2800" dirty="0">
                <a:latin typeface="Times New Roman" panose="02020603050405020304" pitchFamily="18" charset="0"/>
              </a:rPr>
              <a:t>。</a:t>
            </a:r>
          </a:p>
          <a:p>
            <a:pPr eaLnBrk="1" hangingPunct="1">
              <a:spcBef>
                <a:spcPct val="50000"/>
              </a:spcBef>
              <a:buFont typeface="Arial" panose="020B0604020202020204" pitchFamily="34" charset="0"/>
              <a:buNone/>
            </a:pPr>
            <a:r>
              <a:rPr lang="en-US" altLang="zh-CN" sz="2800" dirty="0">
                <a:latin typeface="Times New Roman" panose="02020603050405020304" pitchFamily="18" charset="0"/>
              </a:rPr>
              <a:t>m=0</a:t>
            </a:r>
            <a:r>
              <a:rPr lang="zh-CN" altLang="en-US" sz="2800" dirty="0">
                <a:latin typeface="Times New Roman" panose="02020603050405020304" pitchFamily="18" charset="0"/>
              </a:rPr>
              <a:t>级</a:t>
            </a:r>
            <a:r>
              <a:rPr lang="en-US" altLang="zh-CN" sz="2800" dirty="0">
                <a:latin typeface="Times New Roman" panose="02020603050405020304" pitchFamily="18" charset="0"/>
              </a:rPr>
              <a:t>,</a:t>
            </a:r>
            <a:r>
              <a:rPr lang="zh-CN" altLang="en-US" sz="2800" dirty="0">
                <a:latin typeface="Times New Roman" panose="02020603050405020304" pitchFamily="18" charset="0"/>
              </a:rPr>
              <a:t>分成四组</a:t>
            </a:r>
            <a:r>
              <a:rPr lang="en-US" altLang="zh-CN" sz="2800" dirty="0">
                <a:latin typeface="Times New Roman" panose="02020603050405020304" pitchFamily="18" charset="0"/>
              </a:rPr>
              <a:t>,</a:t>
            </a:r>
            <a:r>
              <a:rPr lang="zh-CN" altLang="en-US" sz="2800" dirty="0">
                <a:latin typeface="Times New Roman" panose="02020603050405020304" pitchFamily="18" charset="0"/>
              </a:rPr>
              <a:t>每组系数为</a:t>
            </a:r>
          </a:p>
          <a:p>
            <a:pPr eaLnBrk="1" hangingPunct="1">
              <a:spcBef>
                <a:spcPct val="50000"/>
              </a:spcBef>
              <a:buFont typeface="Arial" panose="020B0604020202020204" pitchFamily="34" charset="0"/>
              <a:buNone/>
            </a:pPr>
            <a:r>
              <a:rPr lang="zh-CN" altLang="zh-CN" sz="2800" dirty="0">
                <a:latin typeface="Times New Roman" panose="02020603050405020304" pitchFamily="18" charset="0"/>
              </a:rPr>
              <a:t>m=1级,分成二组,每组系数为</a:t>
            </a:r>
            <a:endParaRPr lang="zh-CN" altLang="en-US" sz="2800" dirty="0">
              <a:latin typeface="Times New Roman" panose="02020603050405020304" pitchFamily="18" charset="0"/>
            </a:endParaRPr>
          </a:p>
          <a:p>
            <a:pPr eaLnBrk="1" hangingPunct="1">
              <a:spcBef>
                <a:spcPct val="50000"/>
              </a:spcBef>
              <a:buFont typeface="Arial" panose="020B0604020202020204" pitchFamily="34" charset="0"/>
              <a:buNone/>
            </a:pPr>
            <a:r>
              <a:rPr lang="zh-CN" altLang="zh-CN" sz="2800" dirty="0">
                <a:latin typeface="Times New Roman" panose="02020603050405020304" pitchFamily="18" charset="0"/>
              </a:rPr>
              <a:t>m=2级,分成一组,每组系数为</a:t>
            </a:r>
            <a:endParaRPr lang="zh-CN" altLang="en-US" sz="2800" dirty="0">
              <a:latin typeface="Times New Roman" panose="02020603050405020304" pitchFamily="18" charset="0"/>
            </a:endParaRPr>
          </a:p>
        </p:txBody>
      </p:sp>
      <p:graphicFrame>
        <p:nvGraphicFramePr>
          <p:cNvPr id="49159" name="对象 237574">
            <a:extLst>
              <a:ext uri="{FF2B5EF4-FFF2-40B4-BE49-F238E27FC236}">
                <a16:creationId xmlns:a16="http://schemas.microsoft.com/office/drawing/2014/main" id="{E070BB82-A9BD-9E4D-83DE-4426EB7C1708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871959927"/>
              </p:ext>
            </p:extLst>
          </p:nvPr>
        </p:nvGraphicFramePr>
        <p:xfrm>
          <a:off x="4800600" y="4443064"/>
          <a:ext cx="2895600" cy="5730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9204" r:id="rId7" imgW="1587500" imgH="292100" progId="Equation.3">
                  <p:embed/>
                </p:oleObj>
              </mc:Choice>
              <mc:Fallback>
                <p:oleObj r:id="rId7" imgW="1587500" imgH="292100" progId="Equation.3">
                  <p:embed/>
                  <p:pic>
                    <p:nvPicPr>
                      <p:cNvPr id="0" name="对象 237574"/>
                      <p:cNvPicPr>
                        <a:picLocks noChangeArrowheads="1"/>
                      </p:cNvPicPr>
                      <p:nvPr/>
                    </p:nvPicPr>
                    <p:blipFill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800600" y="4443064"/>
                        <a:ext cx="2895600" cy="573088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38100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9160" name="对象 237575">
            <a:extLst>
              <a:ext uri="{FF2B5EF4-FFF2-40B4-BE49-F238E27FC236}">
                <a16:creationId xmlns:a16="http://schemas.microsoft.com/office/drawing/2014/main" id="{77AAE740-4FCE-B54E-AF95-87C60F47B5B9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334160477"/>
              </p:ext>
            </p:extLst>
          </p:nvPr>
        </p:nvGraphicFramePr>
        <p:xfrm>
          <a:off x="4725988" y="5058072"/>
          <a:ext cx="4414837" cy="609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9205" r:id="rId9" imgW="2717800" imgH="292100" progId="Equation.3">
                  <p:embed/>
                </p:oleObj>
              </mc:Choice>
              <mc:Fallback>
                <p:oleObj r:id="rId9" imgW="2717800" imgH="292100" progId="Equation.3">
                  <p:embed/>
                  <p:pic>
                    <p:nvPicPr>
                      <p:cNvPr id="0" name="对象 237575"/>
                      <p:cNvPicPr>
                        <a:picLocks noChangeArrowheads="1"/>
                      </p:cNvPicPr>
                      <p:nvPr/>
                    </p:nvPicPr>
                    <p:blipFill>
                      <a:blip r:embed="rId10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725988" y="5058072"/>
                        <a:ext cx="4414837" cy="6096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38100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9161" name="对象 237576">
            <a:extLst>
              <a:ext uri="{FF2B5EF4-FFF2-40B4-BE49-F238E27FC236}">
                <a16:creationId xmlns:a16="http://schemas.microsoft.com/office/drawing/2014/main" id="{2FD3D9F3-EAD9-4842-9A4A-D5F9B6ABC73A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559323937"/>
              </p:ext>
            </p:extLst>
          </p:nvPr>
        </p:nvGraphicFramePr>
        <p:xfrm>
          <a:off x="4663752" y="5702696"/>
          <a:ext cx="4876800" cy="609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9206" r:id="rId11" imgW="3009900" imgH="292100" progId="Equation.3">
                  <p:embed/>
                </p:oleObj>
              </mc:Choice>
              <mc:Fallback>
                <p:oleObj r:id="rId11" imgW="3009900" imgH="292100" progId="Equation.3">
                  <p:embed/>
                  <p:pic>
                    <p:nvPicPr>
                      <p:cNvPr id="0" name="对象 237576"/>
                      <p:cNvPicPr>
                        <a:picLocks noChangeArrowheads="1"/>
                      </p:cNvPicPr>
                      <p:nvPr/>
                    </p:nvPicPr>
                    <p:blipFill>
                      <a:blip r:embed="rId1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663752" y="5702696"/>
                        <a:ext cx="4876800" cy="6096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38100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8" name="标题 238593">
            <a:extLst>
              <a:ext uri="{FF2B5EF4-FFF2-40B4-BE49-F238E27FC236}">
                <a16:creationId xmlns:a16="http://schemas.microsoft.com/office/drawing/2014/main" id="{2900FDCC-56FD-E149-9B19-70D24E460E1C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533400" y="228600"/>
            <a:ext cx="7772400" cy="1143000"/>
          </a:xfrm>
        </p:spPr>
        <p:txBody>
          <a:bodyPr/>
          <a:lstStyle/>
          <a:p>
            <a:pPr eaLnBrk="1" hangingPunct="1"/>
            <a:r>
              <a:rPr lang="en-US" altLang="zh-CN"/>
              <a:t>(3)     </a:t>
            </a:r>
            <a:r>
              <a:rPr lang="zh-CN" altLang="en-US"/>
              <a:t>因子的分布</a:t>
            </a:r>
          </a:p>
        </p:txBody>
      </p:sp>
      <p:graphicFrame>
        <p:nvGraphicFramePr>
          <p:cNvPr id="50179" name="对象 238594">
            <a:extLst>
              <a:ext uri="{FF2B5EF4-FFF2-40B4-BE49-F238E27FC236}">
                <a16:creationId xmlns:a16="http://schemas.microsoft.com/office/drawing/2014/main" id="{99625352-6E11-9147-BF02-0C618C32C184}"/>
              </a:ext>
            </a:extLst>
          </p:cNvPr>
          <p:cNvGraphicFramePr>
            <a:graphicFrameLocks/>
          </p:cNvGraphicFramePr>
          <p:nvPr/>
        </p:nvGraphicFramePr>
        <p:xfrm>
          <a:off x="1700213" y="687388"/>
          <a:ext cx="1143000" cy="7254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0200" r:id="rId4" imgW="495300" imgH="292100" progId="Equation.3">
                  <p:embed/>
                </p:oleObj>
              </mc:Choice>
              <mc:Fallback>
                <p:oleObj r:id="rId4" imgW="495300" imgH="292100" progId="Equation.3">
                  <p:embed/>
                  <p:pic>
                    <p:nvPicPr>
                      <p:cNvPr id="0" name="对象 238594"/>
                      <p:cNvPicPr>
                        <a:picLocks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700213" y="687388"/>
                        <a:ext cx="1143000" cy="725487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38100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0180" name="对象 238595">
            <a:extLst>
              <a:ext uri="{FF2B5EF4-FFF2-40B4-BE49-F238E27FC236}">
                <a16:creationId xmlns:a16="http://schemas.microsoft.com/office/drawing/2014/main" id="{B00FA205-E507-3942-BB6A-A601491970A2}"/>
              </a:ext>
            </a:extLst>
          </p:cNvPr>
          <p:cNvGraphicFramePr>
            <a:graphicFrameLocks/>
          </p:cNvGraphicFramePr>
          <p:nvPr/>
        </p:nvGraphicFramePr>
        <p:xfrm>
          <a:off x="228600" y="1371600"/>
          <a:ext cx="8588375" cy="38052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0201" r:id="rId6" imgW="3898900" imgH="1651000" progId="Equation.3">
                  <p:embed/>
                </p:oleObj>
              </mc:Choice>
              <mc:Fallback>
                <p:oleObj r:id="rId6" imgW="3898900" imgH="1651000" progId="Equation.3">
                  <p:embed/>
                  <p:pic>
                    <p:nvPicPr>
                      <p:cNvPr id="0" name="对象 238595"/>
                      <p:cNvPicPr>
                        <a:picLocks noChangeArrowheads="1"/>
                      </p:cNvPicPr>
                      <p:nvPr/>
                    </p:nvPicPr>
                    <p:blipFill>
                      <a:blip r:embed="rId7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28600" y="1371600"/>
                        <a:ext cx="8588375" cy="3805238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38100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50181" name="文本框 238596">
            <a:extLst>
              <a:ext uri="{FF2B5EF4-FFF2-40B4-BE49-F238E27FC236}">
                <a16:creationId xmlns:a16="http://schemas.microsoft.com/office/drawing/2014/main" id="{E37B1E8E-4684-3F49-92F9-A702D1903BA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81000" y="5181600"/>
            <a:ext cx="8458200" cy="1066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  <a:buFont typeface="Arial" panose="020B0604020202020204" pitchFamily="34" charset="0"/>
              <a:buNone/>
            </a:pPr>
            <a:r>
              <a:rPr lang="zh-CN" altLang="en-US" sz="3200" b="1" dirty="0">
                <a:latin typeface="Times New Roman" panose="02020603050405020304" pitchFamily="18" charset="0"/>
              </a:rPr>
              <a:t>结论：每由后向前（</a:t>
            </a:r>
            <a:r>
              <a:rPr lang="en-US" altLang="zh-CN" sz="3200" i="1" dirty="0">
                <a:latin typeface="Times New Roman" panose="02020603050405020304" pitchFamily="18" charset="0"/>
              </a:rPr>
              <a:t>m</a:t>
            </a:r>
            <a:r>
              <a:rPr lang="zh-CN" altLang="zh-CN" sz="3200" b="1" dirty="0">
                <a:latin typeface="Times New Roman" panose="02020603050405020304" pitchFamily="18" charset="0"/>
              </a:rPr>
              <a:t>由</a:t>
            </a:r>
            <a:r>
              <a:rPr lang="zh-CN" altLang="zh-CN" sz="3200" i="1" dirty="0">
                <a:latin typeface="Times New Roman" panose="02020603050405020304" pitchFamily="18" charset="0"/>
              </a:rPr>
              <a:t>M</a:t>
            </a:r>
            <a:r>
              <a:rPr lang="zh-CN" altLang="zh-CN" sz="3200" b="1" dirty="0">
                <a:latin typeface="Times New Roman" panose="02020603050405020304" pitchFamily="18" charset="0"/>
              </a:rPr>
              <a:t>-1--&gt;0级）推进一级，则此系数为后级系数中偶数序号的那一半。</a:t>
            </a: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28" name="标题 33927">
            <a:extLst>
              <a:ext uri="{FF2B5EF4-FFF2-40B4-BE49-F238E27FC236}">
                <a16:creationId xmlns:a16="http://schemas.microsoft.com/office/drawing/2014/main" id="{BA5FA71D-2D55-3149-8F9D-FE447CD2604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457200" y="533400"/>
            <a:ext cx="7772400" cy="990600"/>
          </a:xfrm>
          <a:extLs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eaLnBrk="1" hangingPunct="1"/>
            <a:r>
              <a:rPr lang="en-US" altLang="zh-CN"/>
              <a:t>DIT</a:t>
            </a:r>
            <a:r>
              <a:rPr lang="zh-CN" altLang="en-US"/>
              <a:t>算法的其他形式流图</a:t>
            </a:r>
          </a:p>
        </p:txBody>
      </p:sp>
      <p:sp>
        <p:nvSpPr>
          <p:cNvPr id="33929" name="内容占位符 33928">
            <a:extLst>
              <a:ext uri="{FF2B5EF4-FFF2-40B4-BE49-F238E27FC236}">
                <a16:creationId xmlns:a16="http://schemas.microsoft.com/office/drawing/2014/main" id="{9BEF9586-130A-A541-9A6A-EAF2EBC33DE3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914400" y="1676400"/>
            <a:ext cx="7772400" cy="4495800"/>
          </a:xfrm>
          <a:extLs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>
              <a:lnSpc>
                <a:spcPct val="125000"/>
              </a:lnSpc>
            </a:pPr>
            <a:r>
              <a:rPr lang="zh-CN" altLang="en-US"/>
              <a:t>输入倒位序输出自然序</a:t>
            </a:r>
          </a:p>
          <a:p>
            <a:pPr eaLnBrk="1" hangingPunct="1">
              <a:lnSpc>
                <a:spcPct val="125000"/>
              </a:lnSpc>
            </a:pPr>
            <a:r>
              <a:rPr lang="zh-CN" altLang="en-US"/>
              <a:t>输入自然序输出倒位序</a:t>
            </a:r>
          </a:p>
          <a:p>
            <a:pPr eaLnBrk="1" hangingPunct="1">
              <a:lnSpc>
                <a:spcPct val="125000"/>
              </a:lnSpc>
            </a:pPr>
            <a:r>
              <a:rPr lang="zh-CN" altLang="en-US"/>
              <a:t>输入输出均自然序</a:t>
            </a:r>
          </a:p>
          <a:p>
            <a:pPr eaLnBrk="1" hangingPunct="1">
              <a:lnSpc>
                <a:spcPct val="125000"/>
              </a:lnSpc>
            </a:pPr>
            <a:r>
              <a:rPr lang="zh-CN" altLang="en-US"/>
              <a:t>相同几何形状</a:t>
            </a:r>
          </a:p>
          <a:p>
            <a:pPr lvl="1" eaLnBrk="1" hangingPunct="1">
              <a:lnSpc>
                <a:spcPct val="125000"/>
              </a:lnSpc>
            </a:pPr>
            <a:r>
              <a:rPr lang="zh-CN" altLang="en-US"/>
              <a:t>输入倒位序输出自然序</a:t>
            </a:r>
          </a:p>
          <a:p>
            <a:pPr lvl="1" eaLnBrk="1" hangingPunct="1">
              <a:lnSpc>
                <a:spcPct val="125000"/>
              </a:lnSpc>
            </a:pPr>
            <a:r>
              <a:rPr lang="zh-CN" altLang="en-US"/>
              <a:t>输入自然序输出倒位序</a:t>
            </a:r>
          </a:p>
        </p:txBody>
      </p:sp>
      <p:sp>
        <p:nvSpPr>
          <p:cNvPr id="33930" name="文本框 33929">
            <a:extLst>
              <a:ext uri="{FF2B5EF4-FFF2-40B4-BE49-F238E27FC236}">
                <a16:creationId xmlns:a16="http://schemas.microsoft.com/office/drawing/2014/main" id="{A85603AD-0E6D-E14D-9A22-6A61C7A347C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743200" y="5638800"/>
            <a:ext cx="3227388" cy="5794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buFont typeface="Arial" panose="020B0604020202020204" pitchFamily="34" charset="0"/>
              <a:buNone/>
            </a:pPr>
            <a:r>
              <a:rPr lang="zh-CN" altLang="en-US" sz="3200" b="1">
                <a:latin typeface="Verdana" panose="020B0604030504040204" pitchFamily="34" charset="0"/>
              </a:rPr>
              <a:t>参考</a:t>
            </a:r>
            <a:r>
              <a:rPr lang="en-US" altLang="zh-CN" sz="3200" b="1">
                <a:latin typeface="Verdana" panose="020B0604030504040204" pitchFamily="34" charset="0"/>
              </a:rPr>
              <a:t>P154-155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39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39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392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 nodeType="clickPar">
                      <p:stCondLst>
                        <p:cond delay="indefinite"/>
                      </p:stCondLst>
                      <p:childTnLst>
                        <p:par>
                          <p:cTn id="1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392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 nodeType="clickPar">
                      <p:stCondLst>
                        <p:cond delay="indefinite"/>
                      </p:stCondLst>
                      <p:childTnLst>
                        <p:par>
                          <p:cTn id="2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392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392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392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 nodeType="clickPar">
                      <p:stCondLst>
                        <p:cond delay="indefinite"/>
                      </p:stCondLst>
                      <p:childTnLst>
                        <p:par>
                          <p:cTn id="2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9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9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1" dur="500"/>
                                        <p:tgtEl>
                                          <p:spTgt spid="339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3928" grpId="0"/>
      <p:bldP spid="33929" grpId="0" build="p"/>
      <p:bldP spid="33930" grpId="0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50" name="文本框 34957">
            <a:extLst>
              <a:ext uri="{FF2B5EF4-FFF2-40B4-BE49-F238E27FC236}">
                <a16:creationId xmlns:a16="http://schemas.microsoft.com/office/drawing/2014/main" id="{D942230E-7079-1645-99C2-07C41FAB4DF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42988" y="5999163"/>
            <a:ext cx="7235825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buFont typeface="Arial" panose="020B0604020202020204" pitchFamily="34" charset="0"/>
              <a:buNone/>
            </a:pPr>
            <a:r>
              <a:rPr lang="zh-CN" altLang="en-US" sz="2400" b="1">
                <a:latin typeface="黑体" panose="02010609060101010101" pitchFamily="49" charset="-122"/>
                <a:ea typeface="黑体" panose="02010609060101010101" pitchFamily="49" charset="-122"/>
              </a:rPr>
              <a:t>时间抽取、 输入自然顺序、 输出倒位序的</a:t>
            </a:r>
            <a:r>
              <a:rPr lang="en-US" altLang="zh-CN" sz="2400" b="1">
                <a:latin typeface="黑体" panose="02010609060101010101" pitchFamily="49" charset="-122"/>
                <a:ea typeface="黑体" panose="02010609060101010101" pitchFamily="49" charset="-122"/>
              </a:rPr>
              <a:t>FFT</a:t>
            </a:r>
            <a:r>
              <a:rPr lang="zh-CN" altLang="en-US" sz="2400" b="1">
                <a:latin typeface="黑体" panose="02010609060101010101" pitchFamily="49" charset="-122"/>
                <a:ea typeface="黑体" panose="02010609060101010101" pitchFamily="49" charset="-122"/>
              </a:rPr>
              <a:t>流图 </a:t>
            </a:r>
          </a:p>
        </p:txBody>
      </p:sp>
      <p:graphicFrame>
        <p:nvGraphicFramePr>
          <p:cNvPr id="53251" name="对象 34958">
            <a:extLst>
              <a:ext uri="{FF2B5EF4-FFF2-40B4-BE49-F238E27FC236}">
                <a16:creationId xmlns:a16="http://schemas.microsoft.com/office/drawing/2014/main" id="{28264DBF-8F5D-CB42-A026-2B52170E4CB3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792750014"/>
              </p:ext>
            </p:extLst>
          </p:nvPr>
        </p:nvGraphicFramePr>
        <p:xfrm>
          <a:off x="824260" y="116632"/>
          <a:ext cx="7673280" cy="57515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3261" r:id="rId4" imgW="3797300" imgH="3416300" progId="Visio.Drawing.4">
                  <p:embed/>
                </p:oleObj>
              </mc:Choice>
              <mc:Fallback>
                <p:oleObj r:id="rId4" imgW="3797300" imgH="3416300" progId="Visio.Drawing.4">
                  <p:embed/>
                  <p:pic>
                    <p:nvPicPr>
                      <p:cNvPr id="0" name="对象 34958"/>
                      <p:cNvPicPr>
                        <a:picLocks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824260" y="116632"/>
                        <a:ext cx="7673280" cy="5751512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5298" name="组合 221188">
            <a:extLst>
              <a:ext uri="{FF2B5EF4-FFF2-40B4-BE49-F238E27FC236}">
                <a16:creationId xmlns:a16="http://schemas.microsoft.com/office/drawing/2014/main" id="{682EE650-A90C-0E44-A5AA-DD783A618F07}"/>
              </a:ext>
            </a:extLst>
          </p:cNvPr>
          <p:cNvGrpSpPr>
            <a:grpSpLocks/>
          </p:cNvGrpSpPr>
          <p:nvPr/>
        </p:nvGrpSpPr>
        <p:grpSpPr bwMode="auto">
          <a:xfrm>
            <a:off x="228600" y="677863"/>
            <a:ext cx="8756650" cy="4664075"/>
            <a:chOff x="144" y="427"/>
            <a:chExt cx="5472" cy="2938"/>
          </a:xfrm>
        </p:grpSpPr>
        <p:sp>
          <p:nvSpPr>
            <p:cNvPr id="55299" name="文本框 221186">
              <a:extLst>
                <a:ext uri="{FF2B5EF4-FFF2-40B4-BE49-F238E27FC236}">
                  <a16:creationId xmlns:a16="http://schemas.microsoft.com/office/drawing/2014/main" id="{290CA4C5-66D2-5F46-A96D-57A31FB622C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44" y="427"/>
              <a:ext cx="5472" cy="29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just" eaLnBrk="1" hangingPunct="1">
                <a:lnSpc>
                  <a:spcPct val="200000"/>
                </a:lnSpc>
                <a:spcBef>
                  <a:spcPct val="50000"/>
                </a:spcBef>
                <a:buFont typeface="Arial" panose="020B0604020202020204" pitchFamily="34" charset="0"/>
                <a:buNone/>
              </a:pPr>
              <a:r>
                <a:rPr lang="en-US" altLang="zh-CN" sz="2400" b="1" dirty="0">
                  <a:latin typeface="Times New Roman" panose="02020603050405020304" pitchFamily="18" charset="0"/>
                </a:rPr>
                <a:t>        </a:t>
              </a:r>
              <a:r>
                <a:rPr lang="zh-CN" altLang="en-US" sz="2400" b="1" dirty="0">
                  <a:latin typeface="Times New Roman" panose="02020603050405020304" pitchFamily="18" charset="0"/>
                </a:rPr>
                <a:t>例  用</a:t>
              </a:r>
              <a:r>
                <a:rPr lang="en-US" altLang="zh-CN" sz="2400" b="1" dirty="0">
                  <a:latin typeface="Times New Roman" panose="02020603050405020304" pitchFamily="18" charset="0"/>
                </a:rPr>
                <a:t>FFT</a:t>
              </a:r>
              <a:r>
                <a:rPr lang="zh-CN" altLang="en-US" sz="2400" b="1" dirty="0">
                  <a:latin typeface="Times New Roman" panose="02020603050405020304" pitchFamily="18" charset="0"/>
                </a:rPr>
                <a:t>算法处理一幅</a:t>
              </a:r>
              <a:r>
                <a:rPr lang="en-US" altLang="zh-CN" sz="2400" b="1" i="1" dirty="0">
                  <a:latin typeface="Times New Roman" panose="02020603050405020304" pitchFamily="18" charset="0"/>
                </a:rPr>
                <a:t>N</a:t>
              </a:r>
              <a:r>
                <a:rPr lang="en-US" altLang="zh-CN" sz="2400" b="1" dirty="0">
                  <a:latin typeface="Times New Roman" panose="02020603050405020304" pitchFamily="18" charset="0"/>
                </a:rPr>
                <a:t>×</a:t>
              </a:r>
              <a:r>
                <a:rPr lang="en-US" altLang="zh-CN" sz="2400" b="1" i="1" dirty="0">
                  <a:latin typeface="Times New Roman" panose="02020603050405020304" pitchFamily="18" charset="0"/>
                </a:rPr>
                <a:t>N</a:t>
              </a:r>
              <a:r>
                <a:rPr lang="zh-CN" altLang="en-US" sz="2400" b="1" dirty="0">
                  <a:latin typeface="Times New Roman" panose="02020603050405020304" pitchFamily="18" charset="0"/>
                </a:rPr>
                <a:t>点的二维图像，如用每秒可做</a:t>
              </a:r>
              <a:r>
                <a:rPr lang="en-US" altLang="zh-CN" sz="2400" b="1" dirty="0">
                  <a:latin typeface="Times New Roman" panose="02020603050405020304" pitchFamily="18" charset="0"/>
                </a:rPr>
                <a:t>10</a:t>
              </a:r>
              <a:r>
                <a:rPr lang="zh-CN" altLang="en-US" sz="2400" b="1" dirty="0">
                  <a:latin typeface="Times New Roman" panose="02020603050405020304" pitchFamily="18" charset="0"/>
                </a:rPr>
                <a:t>万次复数乘法的计算机，当</a:t>
              </a:r>
              <a:r>
                <a:rPr lang="en-US" altLang="zh-CN" sz="2400" b="1" i="1" dirty="0">
                  <a:latin typeface="Times New Roman" panose="02020603050405020304" pitchFamily="18" charset="0"/>
                </a:rPr>
                <a:t>N</a:t>
              </a:r>
              <a:r>
                <a:rPr lang="en-US" altLang="zh-CN" sz="2400" b="1" dirty="0">
                  <a:latin typeface="Times New Roman" panose="02020603050405020304" pitchFamily="18" charset="0"/>
                </a:rPr>
                <a:t>=1024</a:t>
              </a:r>
              <a:r>
                <a:rPr lang="zh-CN" altLang="en-US" sz="2400" b="1" dirty="0">
                  <a:latin typeface="Times New Roman" panose="02020603050405020304" pitchFamily="18" charset="0"/>
                </a:rPr>
                <a:t>时，问需要多少时间（不考虑加法运算时间）？</a:t>
              </a:r>
            </a:p>
            <a:p>
              <a:pPr algn="just" eaLnBrk="1" hangingPunct="1">
                <a:lnSpc>
                  <a:spcPct val="200000"/>
                </a:lnSpc>
                <a:spcBef>
                  <a:spcPct val="50000"/>
                </a:spcBef>
                <a:buFont typeface="Arial" panose="020B0604020202020204" pitchFamily="34" charset="0"/>
                <a:buNone/>
              </a:pPr>
              <a:r>
                <a:rPr lang="zh-CN" altLang="en-US" sz="2400" b="1" dirty="0">
                  <a:latin typeface="Times New Roman" panose="02020603050405020304" pitchFamily="18" charset="0"/>
                </a:rPr>
                <a:t>        解 当</a:t>
              </a:r>
              <a:r>
                <a:rPr lang="en-US" altLang="zh-CN" sz="2400" b="1" i="1" dirty="0">
                  <a:latin typeface="Times New Roman" panose="02020603050405020304" pitchFamily="18" charset="0"/>
                </a:rPr>
                <a:t>N</a:t>
              </a:r>
              <a:r>
                <a:rPr lang="en-US" altLang="zh-CN" sz="2400" b="1" dirty="0">
                  <a:latin typeface="Times New Roman" panose="02020603050405020304" pitchFamily="18" charset="0"/>
                </a:rPr>
                <a:t>=1024</a:t>
              </a:r>
              <a:r>
                <a:rPr lang="zh-CN" altLang="en-US" sz="2400" b="1" dirty="0">
                  <a:latin typeface="Times New Roman" panose="02020603050405020304" pitchFamily="18" charset="0"/>
                </a:rPr>
                <a:t>点时，</a:t>
              </a:r>
              <a:r>
                <a:rPr lang="en-US" altLang="zh-CN" sz="2400" b="1" dirty="0">
                  <a:latin typeface="Times New Roman" panose="02020603050405020304" pitchFamily="18" charset="0"/>
                </a:rPr>
                <a:t>FFT</a:t>
              </a:r>
              <a:r>
                <a:rPr lang="zh-CN" altLang="en-US" sz="2400" b="1" dirty="0">
                  <a:latin typeface="Times New Roman" panose="02020603050405020304" pitchFamily="18" charset="0"/>
                </a:rPr>
                <a:t>算法处理一幅二维图像点数实际是</a:t>
              </a:r>
              <a:r>
                <a:rPr lang="en-US" altLang="zh-CN" sz="2400" b="1" i="1" dirty="0">
                  <a:latin typeface="Times New Roman" panose="02020603050405020304" pitchFamily="18" charset="0"/>
                </a:rPr>
                <a:t>N</a:t>
              </a:r>
              <a:r>
                <a:rPr lang="en-US" altLang="zh-CN" sz="2400" b="1" baseline="30000" dirty="0">
                  <a:latin typeface="Times New Roman" panose="02020603050405020304" pitchFamily="18" charset="0"/>
                </a:rPr>
                <a:t>2</a:t>
              </a:r>
              <a:r>
                <a:rPr lang="zh-CN" altLang="en-US" sz="2400" b="1" dirty="0">
                  <a:latin typeface="Times New Roman" panose="02020603050405020304" pitchFamily="18" charset="0"/>
                </a:rPr>
                <a:t>，所需复数乘法约为         		次，仅为直接计算</a:t>
              </a:r>
              <a:r>
                <a:rPr lang="en-US" altLang="zh-CN" sz="2400" b="1" dirty="0">
                  <a:latin typeface="Times New Roman" panose="02020603050405020304" pitchFamily="18" charset="0"/>
                </a:rPr>
                <a:t>DFT </a:t>
              </a:r>
              <a:r>
                <a:rPr lang="zh-CN" altLang="en-US" sz="2400" b="1" dirty="0">
                  <a:latin typeface="Times New Roman" panose="02020603050405020304" pitchFamily="18" charset="0"/>
                </a:rPr>
                <a:t>所需时间的</a:t>
              </a:r>
              <a:r>
                <a:rPr lang="en-US" altLang="zh-CN" sz="2400" b="1" dirty="0">
                  <a:latin typeface="Times New Roman" panose="02020603050405020304" pitchFamily="18" charset="0"/>
                </a:rPr>
                <a:t>10</a:t>
              </a:r>
              <a:r>
                <a:rPr lang="zh-CN" altLang="en-US" sz="2400" b="1" dirty="0">
                  <a:latin typeface="Times New Roman" panose="02020603050405020304" pitchFamily="18" charset="0"/>
                </a:rPr>
                <a:t>万分之一。 即原需要</a:t>
              </a:r>
              <a:r>
                <a:rPr lang="en-US" altLang="zh-CN" sz="2400" b="1" dirty="0">
                  <a:latin typeface="Times New Roman" panose="02020603050405020304" pitchFamily="18" charset="0"/>
                </a:rPr>
                <a:t>3000</a:t>
              </a:r>
              <a:r>
                <a:rPr lang="zh-CN" altLang="en-US" sz="2400" b="1" dirty="0">
                  <a:latin typeface="Times New Roman" panose="02020603050405020304" pitchFamily="18" charset="0"/>
                </a:rPr>
                <a:t>小时，现在只需要</a:t>
              </a:r>
              <a:r>
                <a:rPr lang="en-US" altLang="zh-CN" sz="2400" b="1" dirty="0">
                  <a:latin typeface="Times New Roman" panose="02020603050405020304" pitchFamily="18" charset="0"/>
                </a:rPr>
                <a:t>2 </a:t>
              </a:r>
              <a:r>
                <a:rPr lang="zh-CN" altLang="en-US" sz="2400" b="1" dirty="0">
                  <a:latin typeface="Times New Roman" panose="02020603050405020304" pitchFamily="18" charset="0"/>
                </a:rPr>
                <a:t>分钟。 </a:t>
              </a:r>
            </a:p>
          </p:txBody>
        </p:sp>
        <p:graphicFrame>
          <p:nvGraphicFramePr>
            <p:cNvPr id="55300" name="对象 221187">
              <a:extLst>
                <a:ext uri="{FF2B5EF4-FFF2-40B4-BE49-F238E27FC236}">
                  <a16:creationId xmlns:a16="http://schemas.microsoft.com/office/drawing/2014/main" id="{CFFBB5F7-B33A-FF4E-A515-9BC784FD3F77}"/>
                </a:ext>
              </a:extLst>
            </p:cNvPr>
            <p:cNvGraphicFramePr>
              <a:graphicFrameLocks/>
            </p:cNvGraphicFramePr>
            <p:nvPr/>
          </p:nvGraphicFramePr>
          <p:xfrm>
            <a:off x="2192" y="2463"/>
            <a:ext cx="1411" cy="535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55310" r:id="rId4" imgW="25450800" imgH="9652000" progId="Equation.3">
                    <p:embed/>
                  </p:oleObj>
                </mc:Choice>
                <mc:Fallback>
                  <p:oleObj r:id="rId4" imgW="25450800" imgH="9652000" progId="Equation.3">
                    <p:embed/>
                    <p:pic>
                      <p:nvPicPr>
                        <p:cNvPr id="0" name="对象 221187"/>
                        <p:cNvPicPr>
                          <a:picLocks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2192" y="2463"/>
                          <a:ext cx="1411" cy="535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38100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46" name="标题 92161">
            <a:extLst>
              <a:ext uri="{FF2B5EF4-FFF2-40B4-BE49-F238E27FC236}">
                <a16:creationId xmlns:a16="http://schemas.microsoft.com/office/drawing/2014/main" id="{0066E673-DC61-5B40-A7E6-DCD87BC5B332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228600" y="536575"/>
            <a:ext cx="8915400" cy="835025"/>
          </a:xfrm>
        </p:spPr>
        <p:txBody>
          <a:bodyPr/>
          <a:lstStyle/>
          <a:p>
            <a:pPr eaLnBrk="1" hangingPunct="1"/>
            <a:r>
              <a:rPr lang="zh-CN" altLang="en-US" sz="4000">
                <a:latin typeface="Tahoma" panose="020B0604030504040204" pitchFamily="34" charset="0"/>
              </a:rPr>
              <a:t>§</a:t>
            </a:r>
            <a:r>
              <a:rPr lang="en-US" altLang="zh-CN" sz="4000">
                <a:latin typeface="Tahoma" panose="020B0604030504040204" pitchFamily="34" charset="0"/>
              </a:rPr>
              <a:t>4.4 </a:t>
            </a:r>
            <a:r>
              <a:rPr lang="zh-CN" altLang="en-US" sz="4000">
                <a:latin typeface="Tahoma" panose="020B0604030504040204" pitchFamily="34" charset="0"/>
              </a:rPr>
              <a:t>按频率抽取（</a:t>
            </a:r>
            <a:r>
              <a:rPr lang="en-US" altLang="zh-CN" sz="4000">
                <a:latin typeface="Tahoma" panose="020B0604030504040204" pitchFamily="34" charset="0"/>
              </a:rPr>
              <a:t>DIF</a:t>
            </a:r>
            <a:r>
              <a:rPr lang="zh-CN" altLang="en-US" sz="4000">
                <a:latin typeface="Tahoma" panose="020B0604030504040204" pitchFamily="34" charset="0"/>
              </a:rPr>
              <a:t>）的</a:t>
            </a:r>
            <a:r>
              <a:rPr lang="en-US" altLang="zh-CN" sz="4000">
                <a:latin typeface="Tahoma" panose="020B0604030504040204" pitchFamily="34" charset="0"/>
              </a:rPr>
              <a:t>FFT</a:t>
            </a:r>
            <a:r>
              <a:rPr lang="zh-CN" altLang="en-US" sz="4000">
                <a:latin typeface="Tahoma" panose="020B0604030504040204" pitchFamily="34" charset="0"/>
              </a:rPr>
              <a:t>算法</a:t>
            </a:r>
          </a:p>
        </p:txBody>
      </p:sp>
      <p:sp>
        <p:nvSpPr>
          <p:cNvPr id="92163" name="内容占位符 92162">
            <a:extLst>
              <a:ext uri="{FF2B5EF4-FFF2-40B4-BE49-F238E27FC236}">
                <a16:creationId xmlns:a16="http://schemas.microsoft.com/office/drawing/2014/main" id="{2BA61055-B1AB-644E-93C2-B8254B248DD0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457200" y="2895600"/>
            <a:ext cx="8037513" cy="2743200"/>
          </a:xfrm>
        </p:spPr>
        <p:txBody>
          <a:bodyPr/>
          <a:lstStyle/>
          <a:p>
            <a:pPr eaLnBrk="1" hangingPunct="1">
              <a:lnSpc>
                <a:spcPct val="125000"/>
              </a:lnSpc>
              <a:spcBef>
                <a:spcPct val="40000"/>
              </a:spcBef>
              <a:spcAft>
                <a:spcPct val="20000"/>
              </a:spcAft>
            </a:pPr>
            <a:r>
              <a:rPr lang="zh-CN" altLang="en-US" sz="2800">
                <a:latin typeface="Tahoma" panose="020B0604030504040204" pitchFamily="34" charset="0"/>
              </a:rPr>
              <a:t>与</a:t>
            </a:r>
            <a:r>
              <a:rPr lang="en-US" altLang="zh-CN" sz="2800">
                <a:latin typeface="Tahoma" panose="020B0604030504040204" pitchFamily="34" charset="0"/>
              </a:rPr>
              <a:t>DIT-FFT</a:t>
            </a:r>
            <a:r>
              <a:rPr lang="zh-CN" altLang="en-US" sz="2800">
                <a:latin typeface="Tahoma" panose="020B0604030504040204" pitchFamily="34" charset="0"/>
              </a:rPr>
              <a:t>算法类似分解，但是抽取的是</a:t>
            </a:r>
            <a:r>
              <a:rPr lang="en-US" altLang="zh-CN" sz="2800">
                <a:latin typeface="Tahoma" panose="020B0604030504040204" pitchFamily="34" charset="0"/>
              </a:rPr>
              <a:t>X(k)</a:t>
            </a:r>
            <a:r>
              <a:rPr lang="zh-CN" altLang="en-US" sz="2800">
                <a:latin typeface="Tahoma" panose="020B0604030504040204" pitchFamily="34" charset="0"/>
              </a:rPr>
              <a:t>。即分解</a:t>
            </a:r>
            <a:r>
              <a:rPr lang="en-US" altLang="zh-CN" sz="2800">
                <a:latin typeface="Tahoma" panose="020B0604030504040204" pitchFamily="34" charset="0"/>
              </a:rPr>
              <a:t>X(k)</a:t>
            </a:r>
            <a:r>
              <a:rPr lang="zh-CN" altLang="en-US" sz="2800">
                <a:latin typeface="Tahoma" panose="020B0604030504040204" pitchFamily="34" charset="0"/>
              </a:rPr>
              <a:t>成奇数与偶数序号的两个序列。</a:t>
            </a:r>
          </a:p>
          <a:p>
            <a:pPr eaLnBrk="1" hangingPunct="1">
              <a:lnSpc>
                <a:spcPct val="125000"/>
              </a:lnSpc>
            </a:pPr>
            <a:r>
              <a:rPr lang="zh-CN" altLang="en-US" sz="2800">
                <a:latin typeface="Tahoma" panose="020B0604030504040204" pitchFamily="34" charset="0"/>
              </a:rPr>
              <a:t>设： </a:t>
            </a:r>
            <a:r>
              <a:rPr lang="en-US" altLang="zh-CN" sz="2800">
                <a:latin typeface="Tahoma" panose="020B0604030504040204" pitchFamily="34" charset="0"/>
              </a:rPr>
              <a:t>N = 2</a:t>
            </a:r>
            <a:r>
              <a:rPr lang="en-US" altLang="zh-CN" sz="2800" baseline="30000">
                <a:latin typeface="Tahoma" panose="020B0604030504040204" pitchFamily="34" charset="0"/>
              </a:rPr>
              <a:t>L</a:t>
            </a:r>
            <a:r>
              <a:rPr lang="zh-CN" altLang="en-US" sz="2800">
                <a:latin typeface="Tahoma" panose="020B0604030504040204" pitchFamily="34" charset="0"/>
              </a:rPr>
              <a:t>，</a:t>
            </a:r>
            <a:r>
              <a:rPr lang="en-US" altLang="zh-CN" sz="2800">
                <a:latin typeface="Tahoma" panose="020B0604030504040204" pitchFamily="34" charset="0"/>
              </a:rPr>
              <a:t>L </a:t>
            </a:r>
            <a:r>
              <a:rPr lang="zh-CN" altLang="en-US" sz="2800">
                <a:latin typeface="Tahoma" panose="020B0604030504040204" pitchFamily="34" charset="0"/>
              </a:rPr>
              <a:t>为整数。将</a:t>
            </a:r>
            <a:r>
              <a:rPr lang="en-US" altLang="zh-CN" sz="2800">
                <a:latin typeface="Tahoma" panose="020B0604030504040204" pitchFamily="34" charset="0"/>
              </a:rPr>
              <a:t>X(k)</a:t>
            </a:r>
            <a:r>
              <a:rPr lang="zh-CN" altLang="en-US" sz="2800">
                <a:latin typeface="Tahoma" panose="020B0604030504040204" pitchFamily="34" charset="0"/>
              </a:rPr>
              <a:t>按</a:t>
            </a:r>
            <a:r>
              <a:rPr lang="en-US" altLang="zh-CN" sz="2800">
                <a:latin typeface="Tahoma" panose="020B0604030504040204" pitchFamily="34" charset="0"/>
              </a:rPr>
              <a:t>k</a:t>
            </a:r>
            <a:r>
              <a:rPr lang="zh-CN" altLang="en-US" sz="2800">
                <a:latin typeface="Tahoma" panose="020B0604030504040204" pitchFamily="34" charset="0"/>
              </a:rPr>
              <a:t>的奇偶分组前，先将输入</a:t>
            </a:r>
            <a:r>
              <a:rPr lang="en-US" altLang="zh-CN" sz="2800">
                <a:latin typeface="Tahoma" panose="020B0604030504040204" pitchFamily="34" charset="0"/>
              </a:rPr>
              <a:t>x(n)</a:t>
            </a:r>
            <a:r>
              <a:rPr lang="zh-CN" altLang="en-US" sz="2800">
                <a:latin typeface="Tahoma" panose="020B0604030504040204" pitchFamily="34" charset="0"/>
              </a:rPr>
              <a:t>按</a:t>
            </a:r>
            <a:r>
              <a:rPr lang="en-US" altLang="zh-CN" sz="2800">
                <a:latin typeface="Tahoma" panose="020B0604030504040204" pitchFamily="34" charset="0"/>
              </a:rPr>
              <a:t>n</a:t>
            </a:r>
            <a:r>
              <a:rPr lang="zh-CN" altLang="en-US" sz="2800">
                <a:latin typeface="Tahoma" panose="020B0604030504040204" pitchFamily="34" charset="0"/>
              </a:rPr>
              <a:t>的顺序分成前后两半：</a:t>
            </a:r>
          </a:p>
        </p:txBody>
      </p:sp>
      <p:sp>
        <p:nvSpPr>
          <p:cNvPr id="92172" name="矩形 92171">
            <a:extLst>
              <a:ext uri="{FF2B5EF4-FFF2-40B4-BE49-F238E27FC236}">
                <a16:creationId xmlns:a16="http://schemas.microsoft.com/office/drawing/2014/main" id="{F01ED4D1-0200-C54D-B59D-4BCB124157E0}"/>
              </a:ext>
            </a:extLst>
          </p:cNvPr>
          <p:cNvSpPr>
            <a:spLocks noChangeArrowheads="1"/>
          </p:cNvSpPr>
          <p:nvPr/>
        </p:nvSpPr>
        <p:spPr bwMode="auto">
          <a:xfrm>
            <a:off x="2209800" y="1401763"/>
            <a:ext cx="5151438" cy="579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20000"/>
              </a:spcBef>
              <a:buClr>
                <a:schemeClr val="accent2"/>
              </a:buClr>
              <a:buFont typeface="Wingdings" pitchFamily="2" charset="2"/>
              <a:buNone/>
            </a:pPr>
            <a:r>
              <a:rPr lang="zh-CN" altLang="en-US" sz="3200" b="1">
                <a:latin typeface="Times New Roman" panose="02020603050405020304" pitchFamily="18" charset="0"/>
                <a:ea typeface="黑体" panose="02010609060101010101" pitchFamily="49" charset="-122"/>
              </a:rPr>
              <a:t>（</a:t>
            </a:r>
            <a:r>
              <a:rPr lang="en-US" altLang="zh-CN" sz="3200" b="1">
                <a:latin typeface="Times New Roman" panose="02020603050405020304" pitchFamily="18" charset="0"/>
                <a:ea typeface="黑体" panose="02010609060101010101" pitchFamily="49" charset="-122"/>
              </a:rPr>
              <a:t>Decimation In Frequency)</a:t>
            </a:r>
          </a:p>
        </p:txBody>
      </p:sp>
      <p:sp>
        <p:nvSpPr>
          <p:cNvPr id="92173" name="矩形 92172">
            <a:extLst>
              <a:ext uri="{FF2B5EF4-FFF2-40B4-BE49-F238E27FC236}">
                <a16:creationId xmlns:a16="http://schemas.microsoft.com/office/drawing/2014/main" id="{11848C40-5C9C-644F-AA95-2B7E358F22A0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1000" y="2057400"/>
            <a:ext cx="2632075" cy="5794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40000"/>
              </a:spcBef>
              <a:spcAft>
                <a:spcPct val="20000"/>
              </a:spcAft>
              <a:buClr>
                <a:schemeClr val="accent2"/>
              </a:buClr>
              <a:buFont typeface="Wingdings" pitchFamily="2" charset="2"/>
              <a:buNone/>
            </a:pPr>
            <a:r>
              <a:rPr lang="zh-CN" altLang="en-US" sz="3200" b="1">
                <a:latin typeface="Verdana" panose="020B0604030504040204" pitchFamily="34" charset="0"/>
                <a:ea typeface="黑体" panose="02010609060101010101" pitchFamily="49" charset="-122"/>
              </a:rPr>
              <a:t>一、算法原理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1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921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1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921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16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9216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 nodeType="clickPar">
                      <p:stCondLst>
                        <p:cond delay="indefinite"/>
                      </p:stCondLst>
                      <p:childTnLst>
                        <p:par>
                          <p:cTn id="1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16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9216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2163" grpId="0" build="p" bldLvl="2"/>
      <p:bldP spid="92172" grpId="0"/>
      <p:bldP spid="92173" grpId="0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8370" name="对象 199681">
            <a:extLst>
              <a:ext uri="{FF2B5EF4-FFF2-40B4-BE49-F238E27FC236}">
                <a16:creationId xmlns:a16="http://schemas.microsoft.com/office/drawing/2014/main" id="{636307E4-FA7F-974A-ADF4-5C3205AE942E}"/>
              </a:ext>
            </a:extLst>
          </p:cNvPr>
          <p:cNvGraphicFramePr>
            <a:graphicFrameLocks/>
          </p:cNvGraphicFramePr>
          <p:nvPr/>
        </p:nvGraphicFramePr>
        <p:xfrm>
          <a:off x="381000" y="533400"/>
          <a:ext cx="6934200" cy="11557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8441" r:id="rId4" imgW="87769700" imgH="14630400" progId="Equation.3">
                  <p:embed/>
                </p:oleObj>
              </mc:Choice>
              <mc:Fallback>
                <p:oleObj r:id="rId4" imgW="87769700" imgH="14630400" progId="Equation.3">
                  <p:embed/>
                  <p:pic>
                    <p:nvPicPr>
                      <p:cNvPr id="0" name="对象 199681"/>
                      <p:cNvPicPr>
                        <a:picLocks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81000" y="533400"/>
                        <a:ext cx="6934200" cy="11557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38100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8371" name="对象 199682">
            <a:extLst>
              <a:ext uri="{FF2B5EF4-FFF2-40B4-BE49-F238E27FC236}">
                <a16:creationId xmlns:a16="http://schemas.microsoft.com/office/drawing/2014/main" id="{CD38B6A8-6E01-964B-95FF-9FC121ED7F13}"/>
              </a:ext>
            </a:extLst>
          </p:cNvPr>
          <p:cNvGraphicFramePr>
            <a:graphicFrameLocks/>
          </p:cNvGraphicFramePr>
          <p:nvPr/>
        </p:nvGraphicFramePr>
        <p:xfrm>
          <a:off x="1524000" y="1828800"/>
          <a:ext cx="7162800" cy="11207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8442" r:id="rId6" imgW="93332300" imgH="14630400" progId="Equation.3">
                  <p:embed/>
                </p:oleObj>
              </mc:Choice>
              <mc:Fallback>
                <p:oleObj r:id="rId6" imgW="93332300" imgH="14630400" progId="Equation.3">
                  <p:embed/>
                  <p:pic>
                    <p:nvPicPr>
                      <p:cNvPr id="0" name="对象 199682"/>
                      <p:cNvPicPr>
                        <a:picLocks noChangeArrowheads="1"/>
                      </p:cNvPicPr>
                      <p:nvPr/>
                    </p:nvPicPr>
                    <p:blipFill>
                      <a:blip r:embed="rId7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524000" y="1828800"/>
                        <a:ext cx="7162800" cy="112077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38100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8372" name="对象 199683">
            <a:extLst>
              <a:ext uri="{FF2B5EF4-FFF2-40B4-BE49-F238E27FC236}">
                <a16:creationId xmlns:a16="http://schemas.microsoft.com/office/drawing/2014/main" id="{72CDF6FE-F77A-5943-B6FC-AA42F870A257}"/>
              </a:ext>
            </a:extLst>
          </p:cNvPr>
          <p:cNvGraphicFramePr>
            <a:graphicFrameLocks/>
          </p:cNvGraphicFramePr>
          <p:nvPr/>
        </p:nvGraphicFramePr>
        <p:xfrm>
          <a:off x="1524000" y="3084513"/>
          <a:ext cx="6553200" cy="11826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8443" r:id="rId8" imgW="81038700" imgH="14630400" progId="Equation.3">
                  <p:embed/>
                </p:oleObj>
              </mc:Choice>
              <mc:Fallback>
                <p:oleObj r:id="rId8" imgW="81038700" imgH="14630400" progId="Equation.3">
                  <p:embed/>
                  <p:pic>
                    <p:nvPicPr>
                      <p:cNvPr id="0" name="对象 199683"/>
                      <p:cNvPicPr>
                        <a:picLocks noChangeArrowheads="1"/>
                      </p:cNvPicPr>
                      <p:nvPr/>
                    </p:nvPicPr>
                    <p:blipFill>
                      <a:blip r:embed="rId9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524000" y="3084513"/>
                        <a:ext cx="6553200" cy="1182687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38100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8373" name="对象 199684">
            <a:extLst>
              <a:ext uri="{FF2B5EF4-FFF2-40B4-BE49-F238E27FC236}">
                <a16:creationId xmlns:a16="http://schemas.microsoft.com/office/drawing/2014/main" id="{58996EEC-ECBC-744A-8866-5272B9F9D80C}"/>
              </a:ext>
            </a:extLst>
          </p:cNvPr>
          <p:cNvGraphicFramePr>
            <a:graphicFrameLocks/>
          </p:cNvGraphicFramePr>
          <p:nvPr/>
        </p:nvGraphicFramePr>
        <p:xfrm>
          <a:off x="4038600" y="4114800"/>
          <a:ext cx="2590800" cy="6667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8444" r:id="rId10" imgW="33058100" imgH="8483600" progId="Equation.3">
                  <p:embed/>
                </p:oleObj>
              </mc:Choice>
              <mc:Fallback>
                <p:oleObj r:id="rId10" imgW="33058100" imgH="8483600" progId="Equation.3">
                  <p:embed/>
                  <p:pic>
                    <p:nvPicPr>
                      <p:cNvPr id="0" name="对象 199684"/>
                      <p:cNvPicPr>
                        <a:picLocks noChangeArrowheads="1"/>
                      </p:cNvPicPr>
                      <p:nvPr/>
                    </p:nvPicPr>
                    <p:blipFill>
                      <a:blip r:embed="rId11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038600" y="4114800"/>
                        <a:ext cx="2590800" cy="666750"/>
                      </a:xfrm>
                      <a:prstGeom prst="rect">
                        <a:avLst/>
                      </a:prstGeom>
                      <a:solidFill>
                        <a:srgbClr val="CCFF99"/>
                      </a:solidFill>
                      <a:ln>
                        <a:noFill/>
                      </a:ln>
                      <a:extLst>
                        <a:ext uri="{91240B29-F687-4F45-9708-019B960494DF}">
                          <a14:hiddenLine xmlns:a14="http://schemas.microsoft.com/office/drawing/2010/main" w="38100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8374" name="对象 199685">
            <a:extLst>
              <a:ext uri="{FF2B5EF4-FFF2-40B4-BE49-F238E27FC236}">
                <a16:creationId xmlns:a16="http://schemas.microsoft.com/office/drawing/2014/main" id="{D061A73F-4DB8-A243-A0CF-854D63E9032E}"/>
              </a:ext>
            </a:extLst>
          </p:cNvPr>
          <p:cNvGraphicFramePr>
            <a:graphicFrameLocks/>
          </p:cNvGraphicFramePr>
          <p:nvPr/>
        </p:nvGraphicFramePr>
        <p:xfrm>
          <a:off x="1524000" y="4953000"/>
          <a:ext cx="6019800" cy="11826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8445" r:id="rId12" imgW="6692900" imgH="1295400" progId="Equation.DSMT4">
                  <p:embed/>
                </p:oleObj>
              </mc:Choice>
              <mc:Fallback>
                <p:oleObj r:id="rId12" imgW="6692900" imgH="1295400" progId="Equation.DSMT4">
                  <p:embed/>
                  <p:pic>
                    <p:nvPicPr>
                      <p:cNvPr id="0" name="对象 199685"/>
                      <p:cNvPicPr>
                        <a:picLocks noChangeArrowheads="1"/>
                      </p:cNvPicPr>
                      <p:nvPr/>
                    </p:nvPicPr>
                    <p:blipFill>
                      <a:blip r:embed="rId1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524000" y="4953000"/>
                        <a:ext cx="6019800" cy="1182688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38100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8375" name="对象 199686">
            <a:extLst>
              <a:ext uri="{FF2B5EF4-FFF2-40B4-BE49-F238E27FC236}">
                <a16:creationId xmlns:a16="http://schemas.microsoft.com/office/drawing/2014/main" id="{98E25406-6EAD-FE40-8EE2-50B9FA261679}"/>
              </a:ext>
            </a:extLst>
          </p:cNvPr>
          <p:cNvGraphicFramePr>
            <a:graphicFrameLocks/>
          </p:cNvGraphicFramePr>
          <p:nvPr/>
        </p:nvGraphicFramePr>
        <p:xfrm>
          <a:off x="5486400" y="6248400"/>
          <a:ext cx="2819400" cy="4730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8446" r:id="rId14" imgW="2908300" imgH="469900" progId="Equation.DSMT4">
                  <p:embed/>
                </p:oleObj>
              </mc:Choice>
              <mc:Fallback>
                <p:oleObj r:id="rId14" imgW="2908300" imgH="469900" progId="Equation.DSMT4">
                  <p:embed/>
                  <p:pic>
                    <p:nvPicPr>
                      <p:cNvPr id="0" name="对象 199686"/>
                      <p:cNvPicPr>
                        <a:picLocks noChangeArrowheads="1"/>
                      </p:cNvPicPr>
                      <p:nvPr/>
                    </p:nvPicPr>
                    <p:blipFill>
                      <a:blip r:embed="rId1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486400" y="6248400"/>
                        <a:ext cx="2819400" cy="47307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38100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矩形 1">
            <a:extLst>
              <a:ext uri="{FF2B5EF4-FFF2-40B4-BE49-F238E27FC236}">
                <a16:creationId xmlns:a16="http://schemas.microsoft.com/office/drawing/2014/main" id="{D71877B0-D977-024A-9462-A464F3E56734}"/>
              </a:ext>
            </a:extLst>
          </p:cNvPr>
          <p:cNvSpPr/>
          <p:nvPr/>
        </p:nvSpPr>
        <p:spPr>
          <a:xfrm>
            <a:off x="6804025" y="5229225"/>
            <a:ext cx="720725" cy="576263"/>
          </a:xfrm>
          <a:prstGeom prst="rect">
            <a:avLst/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buFont typeface="Arial" panose="020B0604020202020204" pitchFamily="34" charset="0"/>
              <a:buNone/>
              <a:defRPr/>
            </a:pPr>
            <a:endParaRPr lang="zh-CN" altLang="en-US" noProof="1"/>
          </a:p>
        </p:txBody>
      </p:sp>
      <p:graphicFrame>
        <p:nvGraphicFramePr>
          <p:cNvPr id="58377" name="对象 3">
            <a:hlinkClick r:id="" action="ppaction://ole?verb=1"/>
            <a:extLst>
              <a:ext uri="{FF2B5EF4-FFF2-40B4-BE49-F238E27FC236}">
                <a16:creationId xmlns:a16="http://schemas.microsoft.com/office/drawing/2014/main" id="{D54F8D97-05BA-6E4E-B51E-8A9B7D7DB100}"/>
              </a:ext>
            </a:extLst>
          </p:cNvPr>
          <p:cNvGraphicFramePr>
            <a:graphicFrameLocks noChangeAspect="1"/>
          </p:cNvGraphicFramePr>
          <p:nvPr/>
        </p:nvGraphicFramePr>
        <p:xfrm>
          <a:off x="7543800" y="4664075"/>
          <a:ext cx="1485900" cy="5651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8447" r:id="rId16" imgW="14630400" imgH="5562600" progId="Equation.KSEE3">
                  <p:embed/>
                </p:oleObj>
              </mc:Choice>
              <mc:Fallback>
                <p:oleObj r:id="rId16" imgW="14630400" imgH="5562600" progId="Equation.KSEE3">
                  <p:embed/>
                  <p:pic>
                    <p:nvPicPr>
                      <p:cNvPr id="0" name="对象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7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543800" y="4664075"/>
                        <a:ext cx="1485900" cy="56515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38100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87" name="内容占位符 93186">
            <a:extLst>
              <a:ext uri="{FF2B5EF4-FFF2-40B4-BE49-F238E27FC236}">
                <a16:creationId xmlns:a16="http://schemas.microsoft.com/office/drawing/2014/main" id="{0B0C5CFA-2311-4149-BDDE-54857940AA41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381000" y="1485900"/>
            <a:ext cx="1670050" cy="647700"/>
          </a:xfrm>
        </p:spPr>
        <p:txBody>
          <a:bodyPr/>
          <a:lstStyle/>
          <a:p>
            <a:pPr eaLnBrk="1" hangingPunct="1">
              <a:buFont typeface="Wingdings" pitchFamily="2" charset="2"/>
              <a:buNone/>
            </a:pPr>
            <a:r>
              <a:rPr lang="zh-CN" altLang="en-US" sz="2800">
                <a:latin typeface="黑体" panose="02010609060101010101" pitchFamily="49" charset="-122"/>
              </a:rPr>
              <a:t>下面讨论</a:t>
            </a:r>
          </a:p>
        </p:txBody>
      </p:sp>
      <p:graphicFrame>
        <p:nvGraphicFramePr>
          <p:cNvPr id="93190" name="对象 93189">
            <a:extLst>
              <a:ext uri="{FF2B5EF4-FFF2-40B4-BE49-F238E27FC236}">
                <a16:creationId xmlns:a16="http://schemas.microsoft.com/office/drawing/2014/main" id="{B5BC3D33-C3D0-D64E-80C3-BC0233BEE663}"/>
              </a:ext>
            </a:extLst>
          </p:cNvPr>
          <p:cNvGraphicFramePr>
            <a:graphicFrameLocks/>
          </p:cNvGraphicFramePr>
          <p:nvPr/>
        </p:nvGraphicFramePr>
        <p:xfrm>
          <a:off x="2057400" y="1485900"/>
          <a:ext cx="4038600" cy="584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0462" r:id="rId4" imgW="52666900" imgH="7607300" progId="Equation.3">
                  <p:embed/>
                </p:oleObj>
              </mc:Choice>
              <mc:Fallback>
                <p:oleObj r:id="rId4" imgW="52666900" imgH="7607300" progId="Equation.3">
                  <p:embed/>
                  <p:pic>
                    <p:nvPicPr>
                      <p:cNvPr id="0" name="对象 93189"/>
                      <p:cNvPicPr>
                        <a:picLocks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057400" y="1485900"/>
                        <a:ext cx="4038600" cy="5842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38100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3191" name="对象 93190">
            <a:extLst>
              <a:ext uri="{FF2B5EF4-FFF2-40B4-BE49-F238E27FC236}">
                <a16:creationId xmlns:a16="http://schemas.microsoft.com/office/drawing/2014/main" id="{E1393126-575F-9245-A3FB-154792FF6A2E}"/>
              </a:ext>
            </a:extLst>
          </p:cNvPr>
          <p:cNvGraphicFramePr>
            <a:graphicFrameLocks/>
          </p:cNvGraphicFramePr>
          <p:nvPr/>
        </p:nvGraphicFramePr>
        <p:xfrm>
          <a:off x="457200" y="2198688"/>
          <a:ext cx="8374063" cy="19161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0463" r:id="rId6" imgW="120243600" imgH="27495500" progId="Equation.3">
                  <p:embed/>
                </p:oleObj>
              </mc:Choice>
              <mc:Fallback>
                <p:oleObj r:id="rId6" imgW="120243600" imgH="27495500" progId="Equation.3">
                  <p:embed/>
                  <p:pic>
                    <p:nvPicPr>
                      <p:cNvPr id="0" name="对象 93190"/>
                      <p:cNvPicPr>
                        <a:picLocks noChangeArrowheads="1"/>
                      </p:cNvPicPr>
                      <p:nvPr/>
                    </p:nvPicPr>
                    <p:blipFill>
                      <a:blip r:embed="rId7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57200" y="2198688"/>
                        <a:ext cx="8374063" cy="1916112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38100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3193" name="对象 93192">
            <a:extLst>
              <a:ext uri="{FF2B5EF4-FFF2-40B4-BE49-F238E27FC236}">
                <a16:creationId xmlns:a16="http://schemas.microsoft.com/office/drawing/2014/main" id="{F515A927-9B2C-B642-AA3D-153340DD1CD1}"/>
              </a:ext>
            </a:extLst>
          </p:cNvPr>
          <p:cNvGraphicFramePr>
            <a:graphicFrameLocks/>
          </p:cNvGraphicFramePr>
          <p:nvPr/>
        </p:nvGraphicFramePr>
        <p:xfrm>
          <a:off x="228600" y="4264025"/>
          <a:ext cx="8534400" cy="18319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0464" r:id="rId8" imgW="128143000" imgH="27495500" progId="Equation.3">
                  <p:embed/>
                </p:oleObj>
              </mc:Choice>
              <mc:Fallback>
                <p:oleObj r:id="rId8" imgW="128143000" imgH="27495500" progId="Equation.3">
                  <p:embed/>
                  <p:pic>
                    <p:nvPicPr>
                      <p:cNvPr id="0" name="对象 93192"/>
                      <p:cNvPicPr>
                        <a:picLocks noChangeArrowheads="1"/>
                      </p:cNvPicPr>
                      <p:nvPr/>
                    </p:nvPicPr>
                    <p:blipFill>
                      <a:blip r:embed="rId9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28600" y="4264025"/>
                        <a:ext cx="8534400" cy="183197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38100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93195" name="矩形 93194">
            <a:extLst>
              <a:ext uri="{FF2B5EF4-FFF2-40B4-BE49-F238E27FC236}">
                <a16:creationId xmlns:a16="http://schemas.microsoft.com/office/drawing/2014/main" id="{1939C890-AD0B-1E4E-8005-E8517046B851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7200" y="609600"/>
            <a:ext cx="5695950" cy="5794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buFont typeface="Arial" panose="020B0604020202020204" pitchFamily="34" charset="0"/>
              <a:buNone/>
            </a:pPr>
            <a:r>
              <a:rPr lang="zh-CN" altLang="en-US" sz="3200" b="1">
                <a:latin typeface="黑体" panose="02010609060101010101" pitchFamily="49" charset="-122"/>
                <a:ea typeface="黑体" panose="02010609060101010101" pitchFamily="49" charset="-122"/>
              </a:rPr>
              <a:t>按</a:t>
            </a:r>
            <a:r>
              <a:rPr lang="en-US" altLang="zh-CN" sz="3200" b="1">
                <a:latin typeface="黑体" panose="02010609060101010101" pitchFamily="49" charset="-122"/>
                <a:ea typeface="黑体" panose="02010609060101010101" pitchFamily="49" charset="-122"/>
              </a:rPr>
              <a:t>k</a:t>
            </a:r>
            <a:r>
              <a:rPr lang="zh-CN" altLang="en-US" sz="3200" b="1">
                <a:latin typeface="黑体" panose="02010609060101010101" pitchFamily="49" charset="-122"/>
                <a:ea typeface="黑体" panose="02010609060101010101" pitchFamily="49" charset="-122"/>
              </a:rPr>
              <a:t>的奇偶将</a:t>
            </a:r>
            <a:r>
              <a:rPr lang="en-US" altLang="zh-CN" sz="3200" b="1">
                <a:latin typeface="黑体" panose="02010609060101010101" pitchFamily="49" charset="-122"/>
                <a:ea typeface="黑体" panose="02010609060101010101" pitchFamily="49" charset="-122"/>
              </a:rPr>
              <a:t>X(k)</a:t>
            </a:r>
            <a:r>
              <a:rPr lang="zh-CN" altLang="en-US" sz="3200" b="1">
                <a:latin typeface="黑体" panose="02010609060101010101" pitchFamily="49" charset="-122"/>
                <a:ea typeface="黑体" panose="02010609060101010101" pitchFamily="49" charset="-122"/>
              </a:rPr>
              <a:t>分成两部分：</a:t>
            </a:r>
          </a:p>
        </p:txBody>
      </p:sp>
      <p:sp>
        <p:nvSpPr>
          <p:cNvPr id="93196" name="矩形 93195">
            <a:extLst>
              <a:ext uri="{FF2B5EF4-FFF2-40B4-BE49-F238E27FC236}">
                <a16:creationId xmlns:a16="http://schemas.microsoft.com/office/drawing/2014/main" id="{005CDC15-53DC-0C4D-9486-5B83A334A63C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7200" y="6119813"/>
            <a:ext cx="1255713" cy="5191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buFont typeface="Arial" panose="020B0604020202020204" pitchFamily="34" charset="0"/>
              <a:buNone/>
            </a:pPr>
            <a:r>
              <a:rPr lang="zh-CN" altLang="en-US" sz="2800" b="1">
                <a:latin typeface="Verdana" panose="020B0604030504040204" pitchFamily="34" charset="0"/>
                <a:ea typeface="黑体" panose="02010609060101010101" pitchFamily="49" charset="-122"/>
              </a:rPr>
              <a:t>显然：</a:t>
            </a:r>
          </a:p>
        </p:txBody>
      </p:sp>
      <p:graphicFrame>
        <p:nvGraphicFramePr>
          <p:cNvPr id="93197" name="对象 93196">
            <a:extLst>
              <a:ext uri="{FF2B5EF4-FFF2-40B4-BE49-F238E27FC236}">
                <a16:creationId xmlns:a16="http://schemas.microsoft.com/office/drawing/2014/main" id="{5F220FB9-9F85-5847-97A8-3C2F77E179C3}"/>
              </a:ext>
            </a:extLst>
          </p:cNvPr>
          <p:cNvGraphicFramePr>
            <a:graphicFrameLocks/>
          </p:cNvGraphicFramePr>
          <p:nvPr/>
        </p:nvGraphicFramePr>
        <p:xfrm>
          <a:off x="1447800" y="6176963"/>
          <a:ext cx="6477000" cy="4968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0465" r:id="rId10" imgW="99479100" imgH="7607300" progId="Equation.3">
                  <p:embed/>
                </p:oleObj>
              </mc:Choice>
              <mc:Fallback>
                <p:oleObj r:id="rId10" imgW="99479100" imgH="7607300" progId="Equation.3">
                  <p:embed/>
                  <p:pic>
                    <p:nvPicPr>
                      <p:cNvPr id="0" name="对象 93196"/>
                      <p:cNvPicPr>
                        <a:picLocks noChangeArrowheads="1"/>
                      </p:cNvPicPr>
                      <p:nvPr/>
                    </p:nvPicPr>
                    <p:blipFill>
                      <a:blip r:embed="rId11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447800" y="6176963"/>
                        <a:ext cx="6477000" cy="496887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38100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矩形 1">
            <a:extLst>
              <a:ext uri="{FF2B5EF4-FFF2-40B4-BE49-F238E27FC236}">
                <a16:creationId xmlns:a16="http://schemas.microsoft.com/office/drawing/2014/main" id="{C8177A5E-4B44-4145-9070-56D93BAA5349}"/>
              </a:ext>
            </a:extLst>
          </p:cNvPr>
          <p:cNvSpPr/>
          <p:nvPr/>
        </p:nvSpPr>
        <p:spPr>
          <a:xfrm>
            <a:off x="5535613" y="5300663"/>
            <a:ext cx="693737" cy="541337"/>
          </a:xfrm>
          <a:prstGeom prst="rect">
            <a:avLst/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buFont typeface="Arial" panose="020B0604020202020204" pitchFamily="34" charset="0"/>
              <a:buNone/>
              <a:defRPr/>
            </a:pPr>
            <a:endParaRPr lang="zh-CN" altLang="en-US" noProof="1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1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931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18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9318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1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931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 nodeType="clickPar">
                      <p:stCondLst>
                        <p:cond delay="indefinite"/>
                      </p:stCondLst>
                      <p:childTnLst>
                        <p:par>
                          <p:cTn id="1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1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931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 nodeType="clickPar">
                      <p:stCondLst>
                        <p:cond delay="indefinite"/>
                      </p:stCondLst>
                      <p:childTnLst>
                        <p:par>
                          <p:cTn id="2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1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931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 nodeType="clickPar">
                      <p:stCondLst>
                        <p:cond delay="indefinite"/>
                      </p:stCondLst>
                      <p:childTnLst>
                        <p:par>
                          <p:cTn id="2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0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3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 nodeType="clickPar">
                      <p:stCondLst>
                        <p:cond delay="indefinite"/>
                      </p:stCondLst>
                      <p:childTnLst>
                        <p:par>
                          <p:cTn id="3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1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7" dur="500"/>
                                        <p:tgtEl>
                                          <p:spTgt spid="931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 nodeType="clickPar">
                      <p:stCondLst>
                        <p:cond delay="indefinite"/>
                      </p:stCondLst>
                      <p:childTnLst>
                        <p:par>
                          <p:cTn id="3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1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2" dur="500"/>
                                        <p:tgtEl>
                                          <p:spTgt spid="931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3187" grpId="0" build="p"/>
      <p:bldP spid="93195" grpId="0"/>
      <p:bldP spid="93196" grpId="0"/>
      <p:bldP spid="2" grpId="0" animBg="1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94213" name="对象 94212">
            <a:extLst>
              <a:ext uri="{FF2B5EF4-FFF2-40B4-BE49-F238E27FC236}">
                <a16:creationId xmlns:a16="http://schemas.microsoft.com/office/drawing/2014/main" id="{C56516E0-006A-084B-A4DA-BE5F3D6BDAC7}"/>
              </a:ext>
            </a:extLst>
          </p:cNvPr>
          <p:cNvGraphicFramePr>
            <a:graphicFrameLocks/>
          </p:cNvGraphicFramePr>
          <p:nvPr/>
        </p:nvGraphicFramePr>
        <p:xfrm>
          <a:off x="2057400" y="850900"/>
          <a:ext cx="5715000" cy="13589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2513" r:id="rId4" imgW="71386700" imgH="16967200" progId="Equation.3">
                  <p:embed/>
                </p:oleObj>
              </mc:Choice>
              <mc:Fallback>
                <p:oleObj r:id="rId4" imgW="71386700" imgH="16967200" progId="Equation.3">
                  <p:embed/>
                  <p:pic>
                    <p:nvPicPr>
                      <p:cNvPr id="0" name="对象 94212"/>
                      <p:cNvPicPr>
                        <a:picLocks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057400" y="850900"/>
                        <a:ext cx="5715000" cy="13589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38100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94235" name="组合 94234">
            <a:extLst>
              <a:ext uri="{FF2B5EF4-FFF2-40B4-BE49-F238E27FC236}">
                <a16:creationId xmlns:a16="http://schemas.microsoft.com/office/drawing/2014/main" id="{AF67AB5E-2202-6B4E-ACDC-3AA69618B404}"/>
              </a:ext>
            </a:extLst>
          </p:cNvPr>
          <p:cNvGrpSpPr>
            <a:grpSpLocks/>
          </p:cNvGrpSpPr>
          <p:nvPr/>
        </p:nvGrpSpPr>
        <p:grpSpPr bwMode="auto">
          <a:xfrm>
            <a:off x="1600200" y="3810000"/>
            <a:ext cx="6715125" cy="1717675"/>
            <a:chOff x="1338" y="2069"/>
            <a:chExt cx="3492" cy="887"/>
          </a:xfrm>
        </p:grpSpPr>
        <p:graphicFrame>
          <p:nvGraphicFramePr>
            <p:cNvPr id="62470" name="对象 94227">
              <a:extLst>
                <a:ext uri="{FF2B5EF4-FFF2-40B4-BE49-F238E27FC236}">
                  <a16:creationId xmlns:a16="http://schemas.microsoft.com/office/drawing/2014/main" id="{D266F424-AB2C-9A49-8B4D-EACA14F4EA1B}"/>
                </a:ext>
              </a:extLst>
            </p:cNvPr>
            <p:cNvGraphicFramePr>
              <a:graphicFrameLocks/>
            </p:cNvGraphicFramePr>
            <p:nvPr/>
          </p:nvGraphicFramePr>
          <p:xfrm>
            <a:off x="1338" y="2069"/>
            <a:ext cx="862" cy="862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62514" r:id="rId6" imgW="20485100" imgH="20485100" progId="Equation.3">
                    <p:embed/>
                  </p:oleObj>
                </mc:Choice>
                <mc:Fallback>
                  <p:oleObj r:id="rId6" imgW="20485100" imgH="20485100" progId="Equation.3">
                    <p:embed/>
                    <p:pic>
                      <p:nvPicPr>
                        <p:cNvPr id="0" name="对象 94227"/>
                        <p:cNvPicPr>
                          <a:picLocks noChangeArrowheads="1"/>
                        </p:cNvPicPr>
                        <p:nvPr/>
                      </p:nvPicPr>
                      <p:blipFill>
                        <a:blip r:embed="rId7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1338" y="2069"/>
                          <a:ext cx="862" cy="862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38100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62471" name="对象 94228">
              <a:extLst>
                <a:ext uri="{FF2B5EF4-FFF2-40B4-BE49-F238E27FC236}">
                  <a16:creationId xmlns:a16="http://schemas.microsoft.com/office/drawing/2014/main" id="{F25A0247-D0EF-8B40-ACA9-8C37B2E95DCE}"/>
                </a:ext>
              </a:extLst>
            </p:cNvPr>
            <p:cNvGraphicFramePr>
              <a:graphicFrameLocks/>
            </p:cNvGraphicFramePr>
            <p:nvPr/>
          </p:nvGraphicFramePr>
          <p:xfrm>
            <a:off x="3133" y="2083"/>
            <a:ext cx="1697" cy="873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62515" r:id="rId8" imgW="48856900" imgH="25158700" progId="Equation.3">
                    <p:embed/>
                  </p:oleObj>
                </mc:Choice>
                <mc:Fallback>
                  <p:oleObj r:id="rId8" imgW="48856900" imgH="25158700" progId="Equation.3">
                    <p:embed/>
                    <p:pic>
                      <p:nvPicPr>
                        <p:cNvPr id="0" name="对象 94228"/>
                        <p:cNvPicPr>
                          <a:picLocks noChangeArrowheads="1"/>
                        </p:cNvPicPr>
                        <p:nvPr/>
                      </p:nvPicPr>
                      <p:blipFill>
                        <a:blip r:embed="rId9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3133" y="2083"/>
                          <a:ext cx="1697" cy="873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38100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sp>
          <p:nvSpPr>
            <p:cNvPr id="62472" name="直接连接符 94229">
              <a:extLst>
                <a:ext uri="{FF2B5EF4-FFF2-40B4-BE49-F238E27FC236}">
                  <a16:creationId xmlns:a16="http://schemas.microsoft.com/office/drawing/2014/main" id="{5E7E9C15-D7BE-2245-9F33-4D55D28B517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90" y="2205"/>
              <a:ext cx="726" cy="635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 type="oval" w="med" len="med"/>
              <a:tailEnd type="oval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62473" name="直接连接符 94230">
              <a:extLst>
                <a:ext uri="{FF2B5EF4-FFF2-40B4-BE49-F238E27FC236}">
                  <a16:creationId xmlns:a16="http://schemas.microsoft.com/office/drawing/2014/main" id="{2AB69B06-72AA-A142-B15C-78790A64EECB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336" y="2251"/>
              <a:ext cx="589" cy="499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62474" name="直接连接符 94232">
              <a:extLst>
                <a:ext uri="{FF2B5EF4-FFF2-40B4-BE49-F238E27FC236}">
                  <a16:creationId xmlns:a16="http://schemas.microsoft.com/office/drawing/2014/main" id="{944B434B-7454-2842-91C6-89EFDF2CDE68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290" y="2205"/>
              <a:ext cx="726" cy="635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 type="oval" w="med" len="med"/>
              <a:tailEnd type="oval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62475" name="椭圆 94231">
              <a:extLst>
                <a:ext uri="{FF2B5EF4-FFF2-40B4-BE49-F238E27FC236}">
                  <a16:creationId xmlns:a16="http://schemas.microsoft.com/office/drawing/2014/main" id="{833CA257-35DF-5541-A5AA-61C88C57E22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608" y="2478"/>
              <a:ext cx="91" cy="90"/>
            </a:xfrm>
            <a:prstGeom prst="ellipse">
              <a:avLst/>
            </a:prstGeom>
            <a:solidFill>
              <a:srgbClr val="FFFFFF"/>
            </a:solidFill>
            <a:ln w="19050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buFont typeface="Arial" panose="020B0604020202020204" pitchFamily="34" charset="0"/>
                <a:buNone/>
              </a:pPr>
              <a:endParaRPr lang="zh-CN" altLang="en-US"/>
            </a:p>
          </p:txBody>
        </p:sp>
        <p:graphicFrame>
          <p:nvGraphicFramePr>
            <p:cNvPr id="62476" name="对象 94233">
              <a:extLst>
                <a:ext uri="{FF2B5EF4-FFF2-40B4-BE49-F238E27FC236}">
                  <a16:creationId xmlns:a16="http://schemas.microsoft.com/office/drawing/2014/main" id="{9AF7D947-0EC4-D745-94E1-0C94C46B5328}"/>
                </a:ext>
              </a:extLst>
            </p:cNvPr>
            <p:cNvGraphicFramePr>
              <a:graphicFrameLocks/>
            </p:cNvGraphicFramePr>
            <p:nvPr/>
          </p:nvGraphicFramePr>
          <p:xfrm>
            <a:off x="2608" y="2654"/>
            <a:ext cx="224" cy="232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62516" r:id="rId10" imgW="8191500" imgH="8483600" progId="Equation.3">
                    <p:embed/>
                  </p:oleObj>
                </mc:Choice>
                <mc:Fallback>
                  <p:oleObj r:id="rId10" imgW="8191500" imgH="8483600" progId="Equation.3">
                    <p:embed/>
                    <p:pic>
                      <p:nvPicPr>
                        <p:cNvPr id="0" name="对象 94233"/>
                        <p:cNvPicPr>
                          <a:picLocks noChangeArrowheads="1"/>
                        </p:cNvPicPr>
                        <p:nvPr/>
                      </p:nvPicPr>
                      <p:blipFill>
                        <a:blip r:embed="rId11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2608" y="2654"/>
                          <a:ext cx="224" cy="232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38100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94238" name="矩形 94237">
            <a:extLst>
              <a:ext uri="{FF2B5EF4-FFF2-40B4-BE49-F238E27FC236}">
                <a16:creationId xmlns:a16="http://schemas.microsoft.com/office/drawing/2014/main" id="{09E7F7ED-EF90-7C49-AE0C-D73A6E682F9F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66800" y="1079500"/>
            <a:ext cx="898525" cy="519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buFont typeface="Arial" panose="020B0604020202020204" pitchFamily="34" charset="0"/>
              <a:buNone/>
            </a:pPr>
            <a:r>
              <a:rPr lang="zh-CN" altLang="en-US" sz="2800" b="1">
                <a:latin typeface="Verdana" panose="020B0604030504040204" pitchFamily="34" charset="0"/>
                <a:ea typeface="黑体" panose="02010609060101010101" pitchFamily="49" charset="-122"/>
              </a:rPr>
              <a:t>令：</a:t>
            </a:r>
          </a:p>
        </p:txBody>
      </p:sp>
      <p:sp>
        <p:nvSpPr>
          <p:cNvPr id="94239" name="矩形 94238">
            <a:extLst>
              <a:ext uri="{FF2B5EF4-FFF2-40B4-BE49-F238E27FC236}">
                <a16:creationId xmlns:a16="http://schemas.microsoft.com/office/drawing/2014/main" id="{DAB0707F-F0CF-FE40-947B-BDF349EBA6DB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1000" y="2743200"/>
            <a:ext cx="3756025" cy="519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buFont typeface="Arial" panose="020B0604020202020204" pitchFamily="34" charset="0"/>
              <a:buNone/>
            </a:pPr>
            <a:r>
              <a:rPr lang="zh-CN" altLang="en-US" sz="2800" b="1">
                <a:latin typeface="Verdana" panose="020B0604030504040204" pitchFamily="34" charset="0"/>
                <a:ea typeface="黑体" panose="02010609060101010101" pitchFamily="49" charset="-122"/>
              </a:rPr>
              <a:t>用蝶型结构图表示为：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2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942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2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942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2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942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 nodeType="clickPar">
                      <p:stCondLst>
                        <p:cond delay="indefinite"/>
                      </p:stCondLst>
                      <p:childTnLst>
                        <p:par>
                          <p:cTn id="1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2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942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4238" grpId="0"/>
      <p:bldP spid="94239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9" name="内容占位符 9218">
            <a:extLst>
              <a:ext uri="{FF2B5EF4-FFF2-40B4-BE49-F238E27FC236}">
                <a16:creationId xmlns:a16="http://schemas.microsoft.com/office/drawing/2014/main" id="{E6F7676F-9BD1-134A-9967-1DD99A584082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533400" y="768350"/>
            <a:ext cx="8351838" cy="527050"/>
          </a:xfrm>
        </p:spPr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zh-CN" altLang="en-US"/>
              <a:t>典型应用：信号频谱计算、系统分析等</a:t>
            </a:r>
            <a:endParaRPr lang="zh-CN" altLang="en-US" sz="2600"/>
          </a:p>
        </p:txBody>
      </p:sp>
      <p:graphicFrame>
        <p:nvGraphicFramePr>
          <p:cNvPr id="9220" name="对象 9219">
            <a:extLst>
              <a:ext uri="{FF2B5EF4-FFF2-40B4-BE49-F238E27FC236}">
                <a16:creationId xmlns:a16="http://schemas.microsoft.com/office/drawing/2014/main" id="{756F6708-904C-F24C-9A65-7987488D3E51}"/>
              </a:ext>
            </a:extLst>
          </p:cNvPr>
          <p:cNvGraphicFramePr>
            <a:graphicFrameLocks/>
          </p:cNvGraphicFramePr>
          <p:nvPr/>
        </p:nvGraphicFramePr>
        <p:xfrm>
          <a:off x="1752600" y="2209800"/>
          <a:ext cx="3314700" cy="6556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72" r:id="rId3" imgW="1511300" imgH="279400" progId="Equation.3">
                  <p:embed/>
                </p:oleObj>
              </mc:Choice>
              <mc:Fallback>
                <p:oleObj r:id="rId3" imgW="1511300" imgH="279400" progId="Equation.3">
                  <p:embed/>
                  <p:pic>
                    <p:nvPicPr>
                      <p:cNvPr id="0" name="对象 9219"/>
                      <p:cNvPicPr>
                        <a:picLocks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752600" y="2209800"/>
                        <a:ext cx="3314700" cy="655638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38100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221" name="对象 9220">
            <a:extLst>
              <a:ext uri="{FF2B5EF4-FFF2-40B4-BE49-F238E27FC236}">
                <a16:creationId xmlns:a16="http://schemas.microsoft.com/office/drawing/2014/main" id="{545C45E3-CD0C-A64F-9BB0-33241DBEA1B3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985564410"/>
              </p:ext>
            </p:extLst>
          </p:nvPr>
        </p:nvGraphicFramePr>
        <p:xfrm>
          <a:off x="1828800" y="3633713"/>
          <a:ext cx="3671888" cy="5873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73" r:id="rId5" imgW="1765300" imgH="266700" progId="Equation.3">
                  <p:embed/>
                </p:oleObj>
              </mc:Choice>
              <mc:Fallback>
                <p:oleObj r:id="rId5" imgW="1765300" imgH="266700" progId="Equation.3">
                  <p:embed/>
                  <p:pic>
                    <p:nvPicPr>
                      <p:cNvPr id="0" name="对象 9220"/>
                      <p:cNvPicPr>
                        <a:picLocks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828800" y="3633713"/>
                        <a:ext cx="3671888" cy="58737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38100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222" name="对象 9221">
            <a:extLst>
              <a:ext uri="{FF2B5EF4-FFF2-40B4-BE49-F238E27FC236}">
                <a16:creationId xmlns:a16="http://schemas.microsoft.com/office/drawing/2014/main" id="{E090B99F-EFBC-C844-8811-240196B5B404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2389067"/>
              </p:ext>
            </p:extLst>
          </p:nvPr>
        </p:nvGraphicFramePr>
        <p:xfrm>
          <a:off x="1976438" y="4468515"/>
          <a:ext cx="5795962" cy="21288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74" r:id="rId7" imgW="3111500" imgH="1130300" progId="Equation.3">
                  <p:embed/>
                </p:oleObj>
              </mc:Choice>
              <mc:Fallback>
                <p:oleObj r:id="rId7" imgW="3111500" imgH="1130300" progId="Equation.3">
                  <p:embed/>
                  <p:pic>
                    <p:nvPicPr>
                      <p:cNvPr id="0" name="对象 9221"/>
                      <p:cNvPicPr>
                        <a:picLocks noChangeArrowheads="1"/>
                      </p:cNvPicPr>
                      <p:nvPr/>
                    </p:nvPicPr>
                    <p:blipFill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976438" y="4468515"/>
                        <a:ext cx="5795962" cy="2128837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38100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9224" name="矩形 9223">
            <a:extLst>
              <a:ext uri="{FF2B5EF4-FFF2-40B4-BE49-F238E27FC236}">
                <a16:creationId xmlns:a16="http://schemas.microsoft.com/office/drawing/2014/main" id="{706AAE4F-763E-CF48-920A-5FA8DAD26CBE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5800" y="2895600"/>
            <a:ext cx="4445448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buFont typeface="Arial" panose="020B0604020202020204" pitchFamily="34" charset="0"/>
              <a:buNone/>
            </a:pPr>
            <a:r>
              <a:rPr lang="en-US" altLang="zh-CN" sz="3200" b="1" dirty="0">
                <a:latin typeface="Verdana" panose="020B0604030504040204" pitchFamily="34" charset="0"/>
                <a:ea typeface="黑体" panose="02010609060101010101" pitchFamily="49" charset="-122"/>
              </a:rPr>
              <a:t> </a:t>
            </a:r>
            <a:r>
              <a:rPr lang="zh-CN" altLang="en-US" sz="3200" b="1" dirty="0">
                <a:latin typeface="Verdana" panose="020B0604030504040204" pitchFamily="34" charset="0"/>
                <a:ea typeface="黑体" panose="02010609060101010101" pitchFamily="49" charset="-122"/>
              </a:rPr>
              <a:t>系统分析（卷积定理）</a:t>
            </a:r>
          </a:p>
        </p:txBody>
      </p:sp>
      <p:sp>
        <p:nvSpPr>
          <p:cNvPr id="9225" name="矩形 9224">
            <a:extLst>
              <a:ext uri="{FF2B5EF4-FFF2-40B4-BE49-F238E27FC236}">
                <a16:creationId xmlns:a16="http://schemas.microsoft.com/office/drawing/2014/main" id="{CE899485-441A-014C-8491-2653922B20F7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5800" y="1447800"/>
            <a:ext cx="4403725" cy="5794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buFont typeface="Arial" panose="020B0604020202020204" pitchFamily="34" charset="0"/>
              <a:buNone/>
            </a:pPr>
            <a:r>
              <a:rPr lang="en-US" altLang="zh-CN" sz="3200" b="1">
                <a:latin typeface="Verdana" panose="020B0604030504040204" pitchFamily="34" charset="0"/>
                <a:ea typeface="黑体" panose="02010609060101010101" pitchFamily="49" charset="-122"/>
              </a:rPr>
              <a:t> </a:t>
            </a:r>
            <a:r>
              <a:rPr lang="zh-CN" altLang="en-US" sz="3200" b="1">
                <a:latin typeface="Verdana" panose="020B0604030504040204" pitchFamily="34" charset="0"/>
                <a:ea typeface="黑体" panose="02010609060101010101" pitchFamily="49" charset="-122"/>
              </a:rPr>
              <a:t>频谱分析与功率谱计算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92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92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92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 nodeType="clickPar">
                      <p:stCondLst>
                        <p:cond delay="indefinite"/>
                      </p:stCondLst>
                      <p:childTnLst>
                        <p:par>
                          <p:cTn id="1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92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 nodeType="clickPar">
                      <p:stCondLst>
                        <p:cond delay="indefinite"/>
                      </p:stCondLst>
                      <p:childTnLst>
                        <p:par>
                          <p:cTn id="2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92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 nodeType="clickPar">
                      <p:stCondLst>
                        <p:cond delay="indefinite"/>
                      </p:stCondLst>
                      <p:childTnLst>
                        <p:par>
                          <p:cTn id="2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2" dur="500"/>
                                        <p:tgtEl>
                                          <p:spTgt spid="92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219" grpId="0" build="p"/>
      <p:bldP spid="9224" grpId="0"/>
      <p:bldP spid="9225" grpId="0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4514" name="组合 200705">
            <a:extLst>
              <a:ext uri="{FF2B5EF4-FFF2-40B4-BE49-F238E27FC236}">
                <a16:creationId xmlns:a16="http://schemas.microsoft.com/office/drawing/2014/main" id="{54332E81-F3A8-D54D-88E6-B7FF137B788E}"/>
              </a:ext>
            </a:extLst>
          </p:cNvPr>
          <p:cNvGrpSpPr>
            <a:grpSpLocks/>
          </p:cNvGrpSpPr>
          <p:nvPr/>
        </p:nvGrpSpPr>
        <p:grpSpPr bwMode="auto">
          <a:xfrm>
            <a:off x="914400" y="381000"/>
            <a:ext cx="7467600" cy="6324600"/>
            <a:chOff x="816" y="192"/>
            <a:chExt cx="4704" cy="3984"/>
          </a:xfrm>
        </p:grpSpPr>
        <p:sp>
          <p:nvSpPr>
            <p:cNvPr id="64515" name="直接连接符 200706">
              <a:extLst>
                <a:ext uri="{FF2B5EF4-FFF2-40B4-BE49-F238E27FC236}">
                  <a16:creationId xmlns:a16="http://schemas.microsoft.com/office/drawing/2014/main" id="{A8143C9B-7625-9140-A305-86DF036CC847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448" y="384"/>
              <a:ext cx="1008" cy="0"/>
            </a:xfrm>
            <a:prstGeom prst="line">
              <a:avLst/>
            </a:prstGeom>
            <a:noFill/>
            <a:ln w="12700" cap="sq">
              <a:solidFill>
                <a:schemeClr val="tx1"/>
              </a:solidFill>
              <a:round/>
              <a:headEnd type="none" w="sm" len="sm"/>
              <a:tailEnd type="triangle" w="sm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45059" name="直接连接符 200707">
              <a:extLst>
                <a:ext uri="{FF2B5EF4-FFF2-40B4-BE49-F238E27FC236}">
                  <a16:creationId xmlns:a16="http://schemas.microsoft.com/office/drawing/2014/main" id="{F14E2E4B-CAA1-974F-8AE8-43D3980BB014}"/>
                </a:ext>
              </a:extLst>
            </p:cNvPr>
            <p:cNvSpPr/>
            <p:nvPr/>
          </p:nvSpPr>
          <p:spPr>
            <a:xfrm>
              <a:off x="1296" y="384"/>
              <a:ext cx="1152" cy="0"/>
            </a:xfrm>
            <a:prstGeom prst="line">
              <a:avLst/>
            </a:prstGeom>
            <a:ln w="19050">
              <a:headEnd type="none" w="sm" len="sm"/>
              <a:tailEnd type="triangle" w="sm" len="lg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sp>
        <p:sp>
          <p:nvSpPr>
            <p:cNvPr id="64517" name="直接连接符 200708">
              <a:extLst>
                <a:ext uri="{FF2B5EF4-FFF2-40B4-BE49-F238E27FC236}">
                  <a16:creationId xmlns:a16="http://schemas.microsoft.com/office/drawing/2014/main" id="{74130026-E4CB-1741-8E3A-60C606C719BD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448" y="2448"/>
              <a:ext cx="1008" cy="0"/>
            </a:xfrm>
            <a:prstGeom prst="line">
              <a:avLst/>
            </a:prstGeom>
            <a:noFill/>
            <a:ln w="12700" cap="sq">
              <a:solidFill>
                <a:schemeClr val="tx1"/>
              </a:solidFill>
              <a:round/>
              <a:headEnd type="none" w="sm" len="sm"/>
              <a:tailEnd type="triangle" w="sm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64518" name="直接连接符 200709">
              <a:extLst>
                <a:ext uri="{FF2B5EF4-FFF2-40B4-BE49-F238E27FC236}">
                  <a16:creationId xmlns:a16="http://schemas.microsoft.com/office/drawing/2014/main" id="{4FB37F78-756B-8B4B-A12C-607BF1A6DE83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296" y="912"/>
              <a:ext cx="1152" cy="0"/>
            </a:xfrm>
            <a:prstGeom prst="line">
              <a:avLst/>
            </a:prstGeom>
            <a:noFill/>
            <a:ln w="12700" cap="sq">
              <a:solidFill>
                <a:schemeClr val="tx1"/>
              </a:solidFill>
              <a:round/>
              <a:headEnd type="none" w="sm" len="sm"/>
              <a:tailEnd type="triangle" w="sm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64519" name="直接连接符 200710">
              <a:extLst>
                <a:ext uri="{FF2B5EF4-FFF2-40B4-BE49-F238E27FC236}">
                  <a16:creationId xmlns:a16="http://schemas.microsoft.com/office/drawing/2014/main" id="{C297BF73-0B2F-8340-AD25-59D973E6BF18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296" y="912"/>
              <a:ext cx="1152" cy="2064"/>
            </a:xfrm>
            <a:prstGeom prst="line">
              <a:avLst/>
            </a:prstGeom>
            <a:noFill/>
            <a:ln w="12700" cap="sq">
              <a:solidFill>
                <a:schemeClr val="tx1"/>
              </a:solidFill>
              <a:round/>
              <a:headEnd type="none" w="sm" len="sm"/>
              <a:tailEnd type="triangle" w="sm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45063" name="直接连接符 200711">
              <a:extLst>
                <a:ext uri="{FF2B5EF4-FFF2-40B4-BE49-F238E27FC236}">
                  <a16:creationId xmlns:a16="http://schemas.microsoft.com/office/drawing/2014/main" id="{96958356-B71C-A549-A292-E35960215F4E}"/>
                </a:ext>
              </a:extLst>
            </p:cNvPr>
            <p:cNvSpPr/>
            <p:nvPr/>
          </p:nvSpPr>
          <p:spPr>
            <a:xfrm>
              <a:off x="1296" y="384"/>
              <a:ext cx="1152" cy="2064"/>
            </a:xfrm>
            <a:prstGeom prst="line">
              <a:avLst/>
            </a:prstGeom>
            <a:ln w="15875">
              <a:headEnd type="none" w="sm" len="sm"/>
              <a:tailEnd type="triangle" w="sm" len="lg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sp>
        <p:sp>
          <p:nvSpPr>
            <p:cNvPr id="64521" name="矩形 200712">
              <a:extLst>
                <a:ext uri="{FF2B5EF4-FFF2-40B4-BE49-F238E27FC236}">
                  <a16:creationId xmlns:a16="http://schemas.microsoft.com/office/drawing/2014/main" id="{CB1089C0-1946-AB47-AFCD-3917BC4925B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024" y="192"/>
              <a:ext cx="336" cy="14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buFont typeface="Arial" panose="020B0604020202020204" pitchFamily="34" charset="0"/>
                <a:buNone/>
              </a:pPr>
              <a:r>
                <a:rPr lang="en-US" altLang="zh-CN" sz="2400" i="1">
                  <a:latin typeface="Times New Roman" panose="02020603050405020304" pitchFamily="18" charset="0"/>
                </a:rPr>
                <a:t>x</a:t>
              </a:r>
              <a:r>
                <a:rPr lang="en-US" altLang="zh-CN" sz="2400" baseline="-25000">
                  <a:latin typeface="Times New Roman" panose="02020603050405020304" pitchFamily="18" charset="0"/>
                </a:rPr>
                <a:t>1</a:t>
              </a:r>
              <a:r>
                <a:rPr lang="en-US" altLang="zh-CN" sz="2400">
                  <a:latin typeface="Times New Roman" panose="02020603050405020304" pitchFamily="18" charset="0"/>
                </a:rPr>
                <a:t>(0)</a:t>
              </a:r>
            </a:p>
          </p:txBody>
        </p:sp>
        <p:sp>
          <p:nvSpPr>
            <p:cNvPr id="64522" name="矩形 200713">
              <a:extLst>
                <a:ext uri="{FF2B5EF4-FFF2-40B4-BE49-F238E27FC236}">
                  <a16:creationId xmlns:a16="http://schemas.microsoft.com/office/drawing/2014/main" id="{51C71183-9657-B740-A5A9-825ADF55A82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024" y="720"/>
              <a:ext cx="336" cy="14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buFont typeface="Arial" panose="020B0604020202020204" pitchFamily="34" charset="0"/>
                <a:buNone/>
              </a:pPr>
              <a:r>
                <a:rPr lang="en-US" altLang="zh-CN" sz="2400" i="1">
                  <a:latin typeface="Times New Roman" panose="02020603050405020304" pitchFamily="18" charset="0"/>
                </a:rPr>
                <a:t>x</a:t>
              </a:r>
              <a:r>
                <a:rPr lang="en-US" altLang="zh-CN" sz="2400" baseline="-25000">
                  <a:latin typeface="Times New Roman" panose="02020603050405020304" pitchFamily="18" charset="0"/>
                </a:rPr>
                <a:t>1</a:t>
              </a:r>
              <a:r>
                <a:rPr lang="en-US" altLang="zh-CN" sz="2400">
                  <a:latin typeface="Times New Roman" panose="02020603050405020304" pitchFamily="18" charset="0"/>
                </a:rPr>
                <a:t>(1)</a:t>
              </a:r>
            </a:p>
          </p:txBody>
        </p:sp>
        <p:sp>
          <p:nvSpPr>
            <p:cNvPr id="64523" name="矩形 200714">
              <a:extLst>
                <a:ext uri="{FF2B5EF4-FFF2-40B4-BE49-F238E27FC236}">
                  <a16:creationId xmlns:a16="http://schemas.microsoft.com/office/drawing/2014/main" id="{9E1AF33A-0CFC-ED47-A996-A99C0FC8361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208" y="2496"/>
              <a:ext cx="336" cy="14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buFont typeface="Arial" panose="020B0604020202020204" pitchFamily="34" charset="0"/>
                <a:buNone/>
              </a:pPr>
              <a:r>
                <a:rPr lang="en-US" altLang="zh-CN" sz="2400">
                  <a:latin typeface="Times New Roman" panose="02020603050405020304" pitchFamily="18" charset="0"/>
                </a:rPr>
                <a:t>-1</a:t>
              </a:r>
            </a:p>
          </p:txBody>
        </p:sp>
        <p:sp>
          <p:nvSpPr>
            <p:cNvPr id="64524" name="直接连接符 200715">
              <a:extLst>
                <a:ext uri="{FF2B5EF4-FFF2-40B4-BE49-F238E27FC236}">
                  <a16:creationId xmlns:a16="http://schemas.microsoft.com/office/drawing/2014/main" id="{91829D84-2676-F844-BF10-C11998E86080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448" y="1392"/>
              <a:ext cx="1008" cy="0"/>
            </a:xfrm>
            <a:prstGeom prst="line">
              <a:avLst/>
            </a:prstGeom>
            <a:noFill/>
            <a:ln w="12700" cap="sq">
              <a:solidFill>
                <a:schemeClr val="tx1"/>
              </a:solidFill>
              <a:round/>
              <a:headEnd type="none" w="sm" len="sm"/>
              <a:tailEnd type="triangle" w="sm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64525" name="直接连接符 200716">
              <a:extLst>
                <a:ext uri="{FF2B5EF4-FFF2-40B4-BE49-F238E27FC236}">
                  <a16:creationId xmlns:a16="http://schemas.microsoft.com/office/drawing/2014/main" id="{F2002A95-BBBF-C94A-9269-578B08B72CC0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296" y="1392"/>
              <a:ext cx="1152" cy="0"/>
            </a:xfrm>
            <a:prstGeom prst="line">
              <a:avLst/>
            </a:prstGeom>
            <a:noFill/>
            <a:ln w="12700" cap="sq">
              <a:solidFill>
                <a:schemeClr val="tx1"/>
              </a:solidFill>
              <a:round/>
              <a:headEnd type="none" w="sm" len="sm"/>
              <a:tailEnd type="triangle" w="sm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64526" name="直接连接符 200717">
              <a:extLst>
                <a:ext uri="{FF2B5EF4-FFF2-40B4-BE49-F238E27FC236}">
                  <a16:creationId xmlns:a16="http://schemas.microsoft.com/office/drawing/2014/main" id="{7B295887-52A4-8748-B8A7-C09F25D2C585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448" y="3456"/>
              <a:ext cx="1008" cy="0"/>
            </a:xfrm>
            <a:prstGeom prst="line">
              <a:avLst/>
            </a:prstGeom>
            <a:noFill/>
            <a:ln w="12700" cap="sq">
              <a:solidFill>
                <a:schemeClr val="tx1"/>
              </a:solidFill>
              <a:round/>
              <a:headEnd type="none" w="sm" len="sm"/>
              <a:tailEnd type="triangle" w="sm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64527" name="直接连接符 200718">
              <a:extLst>
                <a:ext uri="{FF2B5EF4-FFF2-40B4-BE49-F238E27FC236}">
                  <a16:creationId xmlns:a16="http://schemas.microsoft.com/office/drawing/2014/main" id="{173B088E-EB02-1C47-998E-4067837FEFCE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248" y="1920"/>
              <a:ext cx="1200" cy="0"/>
            </a:xfrm>
            <a:prstGeom prst="line">
              <a:avLst/>
            </a:prstGeom>
            <a:noFill/>
            <a:ln w="12700" cap="sq">
              <a:solidFill>
                <a:schemeClr val="tx1"/>
              </a:solidFill>
              <a:round/>
              <a:headEnd type="none" w="sm" len="sm"/>
              <a:tailEnd type="triangle" w="sm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64528" name="直接连接符 200719">
              <a:extLst>
                <a:ext uri="{FF2B5EF4-FFF2-40B4-BE49-F238E27FC236}">
                  <a16:creationId xmlns:a16="http://schemas.microsoft.com/office/drawing/2014/main" id="{B6DEA4BA-CDD2-344E-A4BB-8DD7C30C8EDE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296" y="1920"/>
              <a:ext cx="1152" cy="2064"/>
            </a:xfrm>
            <a:prstGeom prst="line">
              <a:avLst/>
            </a:prstGeom>
            <a:noFill/>
            <a:ln w="12700" cap="sq">
              <a:solidFill>
                <a:schemeClr val="tx1"/>
              </a:solidFill>
              <a:round/>
              <a:headEnd type="none" w="sm" len="sm"/>
              <a:tailEnd type="triangle" w="sm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64529" name="直接连接符 200720">
              <a:extLst>
                <a:ext uri="{FF2B5EF4-FFF2-40B4-BE49-F238E27FC236}">
                  <a16:creationId xmlns:a16="http://schemas.microsoft.com/office/drawing/2014/main" id="{756E4537-A103-DD48-BB07-32F9589233C9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296" y="1392"/>
              <a:ext cx="1152" cy="2064"/>
            </a:xfrm>
            <a:prstGeom prst="line">
              <a:avLst/>
            </a:prstGeom>
            <a:noFill/>
            <a:ln w="12700" cap="sq">
              <a:solidFill>
                <a:schemeClr val="tx1"/>
              </a:solidFill>
              <a:round/>
              <a:headEnd type="none" w="sm" len="sm"/>
              <a:tailEnd type="triangle" w="sm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64530" name="矩形 200721">
              <a:extLst>
                <a:ext uri="{FF2B5EF4-FFF2-40B4-BE49-F238E27FC236}">
                  <a16:creationId xmlns:a16="http://schemas.microsoft.com/office/drawing/2014/main" id="{45CB8B36-F606-6744-A697-93391974A76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024" y="1200"/>
              <a:ext cx="336" cy="14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buFont typeface="Arial" panose="020B0604020202020204" pitchFamily="34" charset="0"/>
                <a:buNone/>
              </a:pPr>
              <a:r>
                <a:rPr lang="en-US" altLang="zh-CN" sz="2400" i="1">
                  <a:latin typeface="Times New Roman" panose="02020603050405020304" pitchFamily="18" charset="0"/>
                </a:rPr>
                <a:t>x</a:t>
              </a:r>
              <a:r>
                <a:rPr lang="en-US" altLang="zh-CN" sz="2400" baseline="-25000">
                  <a:latin typeface="Times New Roman" panose="02020603050405020304" pitchFamily="18" charset="0"/>
                </a:rPr>
                <a:t>1</a:t>
              </a:r>
              <a:r>
                <a:rPr lang="en-US" altLang="zh-CN" sz="2400">
                  <a:latin typeface="Times New Roman" panose="02020603050405020304" pitchFamily="18" charset="0"/>
                </a:rPr>
                <a:t>(2)</a:t>
              </a:r>
            </a:p>
          </p:txBody>
        </p:sp>
        <p:sp>
          <p:nvSpPr>
            <p:cNvPr id="64531" name="矩形 200722">
              <a:extLst>
                <a:ext uri="{FF2B5EF4-FFF2-40B4-BE49-F238E27FC236}">
                  <a16:creationId xmlns:a16="http://schemas.microsoft.com/office/drawing/2014/main" id="{15F9B339-2FB7-474F-90D4-3A45ACB42EA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024" y="1728"/>
              <a:ext cx="336" cy="14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buFont typeface="Arial" panose="020B0604020202020204" pitchFamily="34" charset="0"/>
                <a:buNone/>
              </a:pPr>
              <a:r>
                <a:rPr lang="en-US" altLang="zh-CN" sz="2400" i="1">
                  <a:latin typeface="Times New Roman" panose="02020603050405020304" pitchFamily="18" charset="0"/>
                </a:rPr>
                <a:t>x</a:t>
              </a:r>
              <a:r>
                <a:rPr lang="en-US" altLang="zh-CN" sz="2400" baseline="-25000">
                  <a:latin typeface="Times New Roman" panose="02020603050405020304" pitchFamily="18" charset="0"/>
                </a:rPr>
                <a:t>1</a:t>
              </a:r>
              <a:r>
                <a:rPr lang="en-US" altLang="zh-CN" sz="2400">
                  <a:latin typeface="Times New Roman" panose="02020603050405020304" pitchFamily="18" charset="0"/>
                </a:rPr>
                <a:t>(3)</a:t>
              </a:r>
            </a:p>
          </p:txBody>
        </p:sp>
        <p:sp>
          <p:nvSpPr>
            <p:cNvPr id="64532" name="矩形 200723">
              <a:extLst>
                <a:ext uri="{FF2B5EF4-FFF2-40B4-BE49-F238E27FC236}">
                  <a16:creationId xmlns:a16="http://schemas.microsoft.com/office/drawing/2014/main" id="{A4072158-8CD7-2944-800F-7C8134B2993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208" y="3024"/>
              <a:ext cx="336" cy="14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buFont typeface="Arial" panose="020B0604020202020204" pitchFamily="34" charset="0"/>
                <a:buNone/>
              </a:pPr>
              <a:r>
                <a:rPr lang="en-US" altLang="zh-CN" sz="2400">
                  <a:latin typeface="Times New Roman" panose="02020603050405020304" pitchFamily="18" charset="0"/>
                </a:rPr>
                <a:t>-1</a:t>
              </a:r>
            </a:p>
          </p:txBody>
        </p:sp>
        <p:sp>
          <p:nvSpPr>
            <p:cNvPr id="64533" name="直接连接符 200724">
              <a:extLst>
                <a:ext uri="{FF2B5EF4-FFF2-40B4-BE49-F238E27FC236}">
                  <a16:creationId xmlns:a16="http://schemas.microsoft.com/office/drawing/2014/main" id="{96EAD8FF-0AB5-C349-8BE6-4FCD021BF16E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448" y="912"/>
              <a:ext cx="1008" cy="0"/>
            </a:xfrm>
            <a:prstGeom prst="line">
              <a:avLst/>
            </a:prstGeom>
            <a:noFill/>
            <a:ln w="12700" cap="sq">
              <a:solidFill>
                <a:schemeClr val="tx1"/>
              </a:solidFill>
              <a:round/>
              <a:headEnd type="none" w="sm" len="sm"/>
              <a:tailEnd type="triangle" w="sm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45077" name="直接连接符 200725">
              <a:extLst>
                <a:ext uri="{FF2B5EF4-FFF2-40B4-BE49-F238E27FC236}">
                  <a16:creationId xmlns:a16="http://schemas.microsoft.com/office/drawing/2014/main" id="{887738B2-7DF6-2446-A660-8B6B9DD97EF9}"/>
                </a:ext>
              </a:extLst>
            </p:cNvPr>
            <p:cNvSpPr/>
            <p:nvPr/>
          </p:nvSpPr>
          <p:spPr>
            <a:xfrm>
              <a:off x="1296" y="2448"/>
              <a:ext cx="1152" cy="0"/>
            </a:xfrm>
            <a:prstGeom prst="line">
              <a:avLst/>
            </a:prstGeom>
            <a:ln w="15875">
              <a:headEnd type="none" w="sm" len="sm"/>
              <a:tailEnd type="triangle" w="sm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sp>
        <p:sp>
          <p:nvSpPr>
            <p:cNvPr id="64535" name="直接连接符 200726">
              <a:extLst>
                <a:ext uri="{FF2B5EF4-FFF2-40B4-BE49-F238E27FC236}">
                  <a16:creationId xmlns:a16="http://schemas.microsoft.com/office/drawing/2014/main" id="{53CF34EE-52F3-3647-BFA6-D5C050B9412C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448" y="2976"/>
              <a:ext cx="1056" cy="0"/>
            </a:xfrm>
            <a:prstGeom prst="line">
              <a:avLst/>
            </a:prstGeom>
            <a:noFill/>
            <a:ln w="12700" cap="sq">
              <a:solidFill>
                <a:schemeClr val="tx1"/>
              </a:solidFill>
              <a:round/>
              <a:headEnd type="none" w="sm" len="sm"/>
              <a:tailEnd type="triangle" w="sm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64536" name="直接连接符 200727">
              <a:extLst>
                <a:ext uri="{FF2B5EF4-FFF2-40B4-BE49-F238E27FC236}">
                  <a16:creationId xmlns:a16="http://schemas.microsoft.com/office/drawing/2014/main" id="{DADF94E5-31DD-464A-8E94-DBA680964BEA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296" y="2976"/>
              <a:ext cx="1152" cy="0"/>
            </a:xfrm>
            <a:prstGeom prst="line">
              <a:avLst/>
            </a:prstGeom>
            <a:noFill/>
            <a:ln w="12700" cap="sq">
              <a:solidFill>
                <a:schemeClr val="tx1"/>
              </a:solidFill>
              <a:round/>
              <a:headEnd type="none" w="sm" len="sm"/>
              <a:tailEnd type="triangle" w="sm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64537" name="直接连接符 200728">
              <a:extLst>
                <a:ext uri="{FF2B5EF4-FFF2-40B4-BE49-F238E27FC236}">
                  <a16:creationId xmlns:a16="http://schemas.microsoft.com/office/drawing/2014/main" id="{E7C06CFD-FFCA-5145-985C-1BD070B2D307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96" y="912"/>
              <a:ext cx="1152" cy="2064"/>
            </a:xfrm>
            <a:prstGeom prst="line">
              <a:avLst/>
            </a:prstGeom>
            <a:noFill/>
            <a:ln w="12700" cap="sq">
              <a:solidFill>
                <a:schemeClr val="tx1"/>
              </a:solidFill>
              <a:round/>
              <a:headEnd type="none" w="sm" len="sm"/>
              <a:tailEnd type="triangle" w="sm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45081" name="直接连接符 200729">
              <a:extLst>
                <a:ext uri="{FF2B5EF4-FFF2-40B4-BE49-F238E27FC236}">
                  <a16:creationId xmlns:a16="http://schemas.microsoft.com/office/drawing/2014/main" id="{617FAD2C-342A-4549-AF24-CAF533524361}"/>
                </a:ext>
              </a:extLst>
            </p:cNvPr>
            <p:cNvSpPr/>
            <p:nvPr/>
          </p:nvSpPr>
          <p:spPr>
            <a:xfrm flipV="1">
              <a:off x="1296" y="384"/>
              <a:ext cx="1152" cy="2064"/>
            </a:xfrm>
            <a:prstGeom prst="line">
              <a:avLst/>
            </a:prstGeom>
            <a:ln w="12700">
              <a:headEnd type="none" w="sm" len="sm"/>
              <a:tailEnd type="triangle" w="sm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sp>
        <p:sp>
          <p:nvSpPr>
            <p:cNvPr id="64539" name="矩形 200730">
              <a:extLst>
                <a:ext uri="{FF2B5EF4-FFF2-40B4-BE49-F238E27FC236}">
                  <a16:creationId xmlns:a16="http://schemas.microsoft.com/office/drawing/2014/main" id="{B33BAFA0-4F3A-2E48-A069-20AA56509FC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024" y="2256"/>
              <a:ext cx="336" cy="14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buFont typeface="Arial" panose="020B0604020202020204" pitchFamily="34" charset="0"/>
                <a:buNone/>
              </a:pPr>
              <a:r>
                <a:rPr lang="en-US" altLang="zh-CN" sz="2400" i="1">
                  <a:latin typeface="Times New Roman" panose="02020603050405020304" pitchFamily="18" charset="0"/>
                </a:rPr>
                <a:t>x</a:t>
              </a:r>
              <a:r>
                <a:rPr lang="en-US" altLang="zh-CN" sz="2400" baseline="-25000">
                  <a:latin typeface="Times New Roman" panose="02020603050405020304" pitchFamily="18" charset="0"/>
                </a:rPr>
                <a:t>2</a:t>
              </a:r>
              <a:r>
                <a:rPr lang="en-US" altLang="zh-CN" sz="2400">
                  <a:latin typeface="Times New Roman" panose="02020603050405020304" pitchFamily="18" charset="0"/>
                </a:rPr>
                <a:t>(0)</a:t>
              </a:r>
            </a:p>
          </p:txBody>
        </p:sp>
        <p:sp>
          <p:nvSpPr>
            <p:cNvPr id="64540" name="矩形 200731">
              <a:extLst>
                <a:ext uri="{FF2B5EF4-FFF2-40B4-BE49-F238E27FC236}">
                  <a16:creationId xmlns:a16="http://schemas.microsoft.com/office/drawing/2014/main" id="{2346D600-2E23-B649-8559-EFB96DFF4BD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072" y="2784"/>
              <a:ext cx="336" cy="14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buFont typeface="Arial" panose="020B0604020202020204" pitchFamily="34" charset="0"/>
                <a:buNone/>
              </a:pPr>
              <a:r>
                <a:rPr lang="en-US" altLang="zh-CN" sz="2400" i="1">
                  <a:latin typeface="Times New Roman" panose="02020603050405020304" pitchFamily="18" charset="0"/>
                </a:rPr>
                <a:t>x</a:t>
              </a:r>
              <a:r>
                <a:rPr lang="en-US" altLang="zh-CN" sz="2400" baseline="-25000">
                  <a:latin typeface="Times New Roman" panose="02020603050405020304" pitchFamily="18" charset="0"/>
                </a:rPr>
                <a:t>2</a:t>
              </a:r>
              <a:r>
                <a:rPr lang="en-US" altLang="zh-CN" sz="2400">
                  <a:latin typeface="Times New Roman" panose="02020603050405020304" pitchFamily="18" charset="0"/>
                </a:rPr>
                <a:t>(1)</a:t>
              </a:r>
            </a:p>
          </p:txBody>
        </p:sp>
        <p:sp>
          <p:nvSpPr>
            <p:cNvPr id="64541" name="矩形 200732">
              <a:extLst>
                <a:ext uri="{FF2B5EF4-FFF2-40B4-BE49-F238E27FC236}">
                  <a16:creationId xmlns:a16="http://schemas.microsoft.com/office/drawing/2014/main" id="{B93DBC64-E2B9-DF46-A1F8-83F2BC81D73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208" y="3504"/>
              <a:ext cx="336" cy="14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buFont typeface="Arial" panose="020B0604020202020204" pitchFamily="34" charset="0"/>
                <a:buNone/>
              </a:pPr>
              <a:r>
                <a:rPr lang="en-US" altLang="zh-CN" sz="2400">
                  <a:latin typeface="Times New Roman" panose="02020603050405020304" pitchFamily="18" charset="0"/>
                </a:rPr>
                <a:t>-1</a:t>
              </a:r>
            </a:p>
          </p:txBody>
        </p:sp>
        <p:sp>
          <p:nvSpPr>
            <p:cNvPr id="64542" name="直接连接符 200733">
              <a:extLst>
                <a:ext uri="{FF2B5EF4-FFF2-40B4-BE49-F238E27FC236}">
                  <a16:creationId xmlns:a16="http://schemas.microsoft.com/office/drawing/2014/main" id="{6E9FDCAA-4852-0141-935B-6DD0F03B57C2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448" y="1920"/>
              <a:ext cx="960" cy="0"/>
            </a:xfrm>
            <a:prstGeom prst="line">
              <a:avLst/>
            </a:prstGeom>
            <a:noFill/>
            <a:ln w="12700" cap="sq">
              <a:solidFill>
                <a:schemeClr val="tx1"/>
              </a:solidFill>
              <a:round/>
              <a:headEnd type="none" w="sm" len="sm"/>
              <a:tailEnd type="triangle" w="sm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64543" name="直接连接符 200734">
              <a:extLst>
                <a:ext uri="{FF2B5EF4-FFF2-40B4-BE49-F238E27FC236}">
                  <a16:creationId xmlns:a16="http://schemas.microsoft.com/office/drawing/2014/main" id="{4F1B0BB7-BAA9-024C-B8FE-427A4308D376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296" y="3456"/>
              <a:ext cx="1152" cy="0"/>
            </a:xfrm>
            <a:prstGeom prst="line">
              <a:avLst/>
            </a:prstGeom>
            <a:noFill/>
            <a:ln w="12700" cap="sq">
              <a:solidFill>
                <a:schemeClr val="tx1"/>
              </a:solidFill>
              <a:round/>
              <a:headEnd type="none" w="sm" len="sm"/>
              <a:tailEnd type="triangle" w="sm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64544" name="直接连接符 200735">
              <a:extLst>
                <a:ext uri="{FF2B5EF4-FFF2-40B4-BE49-F238E27FC236}">
                  <a16:creationId xmlns:a16="http://schemas.microsoft.com/office/drawing/2014/main" id="{E79AA8B6-F20C-1B40-A891-FB86F10567AD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448" y="3984"/>
              <a:ext cx="1008" cy="0"/>
            </a:xfrm>
            <a:prstGeom prst="line">
              <a:avLst/>
            </a:prstGeom>
            <a:noFill/>
            <a:ln w="12700" cap="sq">
              <a:solidFill>
                <a:schemeClr val="tx1"/>
              </a:solidFill>
              <a:round/>
              <a:headEnd type="none" w="sm" len="sm"/>
              <a:tailEnd type="triangle" w="sm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64545" name="直接连接符 200736">
              <a:extLst>
                <a:ext uri="{FF2B5EF4-FFF2-40B4-BE49-F238E27FC236}">
                  <a16:creationId xmlns:a16="http://schemas.microsoft.com/office/drawing/2014/main" id="{E8A10653-8341-1343-A1C2-3A2770D091FD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296" y="3984"/>
              <a:ext cx="1152" cy="0"/>
            </a:xfrm>
            <a:prstGeom prst="line">
              <a:avLst/>
            </a:prstGeom>
            <a:noFill/>
            <a:ln w="12700" cap="sq">
              <a:solidFill>
                <a:schemeClr val="tx1"/>
              </a:solidFill>
              <a:round/>
              <a:headEnd type="none" w="sm" len="sm"/>
              <a:tailEnd type="triangle" w="sm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64546" name="直接连接符 200737">
              <a:extLst>
                <a:ext uri="{FF2B5EF4-FFF2-40B4-BE49-F238E27FC236}">
                  <a16:creationId xmlns:a16="http://schemas.microsoft.com/office/drawing/2014/main" id="{EE7F84E6-1922-DF4A-BCA3-251607BEBC5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96" y="1920"/>
              <a:ext cx="1152" cy="2064"/>
            </a:xfrm>
            <a:prstGeom prst="line">
              <a:avLst/>
            </a:prstGeom>
            <a:noFill/>
            <a:ln w="12700" cap="sq">
              <a:solidFill>
                <a:schemeClr val="tx1"/>
              </a:solidFill>
              <a:round/>
              <a:headEnd type="none" w="sm" len="sm"/>
              <a:tailEnd type="triangle" w="sm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64547" name="直接连接符 200738">
              <a:extLst>
                <a:ext uri="{FF2B5EF4-FFF2-40B4-BE49-F238E27FC236}">
                  <a16:creationId xmlns:a16="http://schemas.microsoft.com/office/drawing/2014/main" id="{924B7DA1-E4DE-6144-8418-792B9109AB6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96" y="1392"/>
              <a:ext cx="1152" cy="2064"/>
            </a:xfrm>
            <a:prstGeom prst="line">
              <a:avLst/>
            </a:prstGeom>
            <a:noFill/>
            <a:ln w="12700" cap="sq">
              <a:solidFill>
                <a:schemeClr val="tx1"/>
              </a:solidFill>
              <a:round/>
              <a:headEnd type="none" w="sm" len="sm"/>
              <a:tailEnd type="triangle" w="sm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64548" name="矩形 200739">
              <a:extLst>
                <a:ext uri="{FF2B5EF4-FFF2-40B4-BE49-F238E27FC236}">
                  <a16:creationId xmlns:a16="http://schemas.microsoft.com/office/drawing/2014/main" id="{2AF65F25-BBA9-A546-BB94-A9D8D08DD72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072" y="3264"/>
              <a:ext cx="336" cy="14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buFont typeface="Arial" panose="020B0604020202020204" pitchFamily="34" charset="0"/>
                <a:buNone/>
              </a:pPr>
              <a:r>
                <a:rPr lang="en-US" altLang="zh-CN" sz="2400" i="1">
                  <a:latin typeface="Times New Roman" panose="02020603050405020304" pitchFamily="18" charset="0"/>
                </a:rPr>
                <a:t>x</a:t>
              </a:r>
              <a:r>
                <a:rPr lang="en-US" altLang="zh-CN" sz="2400" baseline="-25000">
                  <a:latin typeface="Times New Roman" panose="02020603050405020304" pitchFamily="18" charset="0"/>
                </a:rPr>
                <a:t>2</a:t>
              </a:r>
              <a:r>
                <a:rPr lang="en-US" altLang="zh-CN" sz="2400">
                  <a:latin typeface="Times New Roman" panose="02020603050405020304" pitchFamily="18" charset="0"/>
                </a:rPr>
                <a:t>(2)</a:t>
              </a:r>
            </a:p>
          </p:txBody>
        </p:sp>
        <p:sp>
          <p:nvSpPr>
            <p:cNvPr id="64549" name="矩形 200740">
              <a:extLst>
                <a:ext uri="{FF2B5EF4-FFF2-40B4-BE49-F238E27FC236}">
                  <a16:creationId xmlns:a16="http://schemas.microsoft.com/office/drawing/2014/main" id="{421E4E96-9657-1A4E-A41C-C3EA827953D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072" y="3792"/>
              <a:ext cx="336" cy="14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buFont typeface="Arial" panose="020B0604020202020204" pitchFamily="34" charset="0"/>
                <a:buNone/>
              </a:pPr>
              <a:r>
                <a:rPr lang="en-US" altLang="zh-CN" sz="2400" i="1">
                  <a:latin typeface="Times New Roman" panose="02020603050405020304" pitchFamily="18" charset="0"/>
                </a:rPr>
                <a:t>x</a:t>
              </a:r>
              <a:r>
                <a:rPr lang="en-US" altLang="zh-CN" sz="2400" baseline="-25000">
                  <a:latin typeface="Times New Roman" panose="02020603050405020304" pitchFamily="18" charset="0"/>
                </a:rPr>
                <a:t>2</a:t>
              </a:r>
              <a:r>
                <a:rPr lang="en-US" altLang="zh-CN" sz="2400">
                  <a:latin typeface="Times New Roman" panose="02020603050405020304" pitchFamily="18" charset="0"/>
                </a:rPr>
                <a:t>(3)</a:t>
              </a:r>
            </a:p>
          </p:txBody>
        </p:sp>
        <p:sp>
          <p:nvSpPr>
            <p:cNvPr id="64550" name="矩形 200741">
              <a:extLst>
                <a:ext uri="{FF2B5EF4-FFF2-40B4-BE49-F238E27FC236}">
                  <a16:creationId xmlns:a16="http://schemas.microsoft.com/office/drawing/2014/main" id="{07F0C737-C8A1-3049-97D4-091DFCD4493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208" y="4032"/>
              <a:ext cx="336" cy="14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buFont typeface="Arial" panose="020B0604020202020204" pitchFamily="34" charset="0"/>
                <a:buNone/>
              </a:pPr>
              <a:r>
                <a:rPr lang="en-US" altLang="zh-CN" sz="2400">
                  <a:latin typeface="Times New Roman" panose="02020603050405020304" pitchFamily="18" charset="0"/>
                </a:rPr>
                <a:t>-1</a:t>
              </a:r>
            </a:p>
          </p:txBody>
        </p:sp>
        <p:sp>
          <p:nvSpPr>
            <p:cNvPr id="64551" name="矩形 200742">
              <a:extLst>
                <a:ext uri="{FF2B5EF4-FFF2-40B4-BE49-F238E27FC236}">
                  <a16:creationId xmlns:a16="http://schemas.microsoft.com/office/drawing/2014/main" id="{B7674DEA-EECD-174B-B13E-1D7A6ED332A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504" y="288"/>
              <a:ext cx="720" cy="1776"/>
            </a:xfrm>
            <a:prstGeom prst="rect">
              <a:avLst/>
            </a:prstGeom>
            <a:noFill/>
            <a:ln w="12700" cap="sq">
              <a:solidFill>
                <a:schemeClr val="tx1"/>
              </a:solidFill>
              <a:miter lim="800000"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buFont typeface="Arial" panose="020B0604020202020204" pitchFamily="34" charset="0"/>
                <a:buNone/>
              </a:pPr>
              <a:r>
                <a:rPr lang="en-US" altLang="zh-CN" sz="2400" i="1">
                  <a:latin typeface="Times New Roman" panose="02020603050405020304" pitchFamily="18" charset="0"/>
                </a:rPr>
                <a:t>N</a:t>
              </a:r>
              <a:r>
                <a:rPr lang="en-US" altLang="zh-CN" sz="2400">
                  <a:latin typeface="Times New Roman" panose="02020603050405020304" pitchFamily="18" charset="0"/>
                </a:rPr>
                <a:t>/2</a:t>
              </a:r>
              <a:r>
                <a:rPr lang="zh-CN" altLang="en-US" sz="2400">
                  <a:latin typeface="Times New Roman" panose="02020603050405020304" pitchFamily="18" charset="0"/>
                </a:rPr>
                <a:t>点</a:t>
              </a:r>
            </a:p>
            <a:p>
              <a:pPr algn="ctr" eaLnBrk="1" hangingPunct="1">
                <a:buFont typeface="Arial" panose="020B0604020202020204" pitchFamily="34" charset="0"/>
                <a:buNone/>
              </a:pPr>
              <a:r>
                <a:rPr lang="en-US" altLang="zh-CN" sz="2400" i="1">
                  <a:latin typeface="Times New Roman" panose="02020603050405020304" pitchFamily="18" charset="0"/>
                </a:rPr>
                <a:t>DFT</a:t>
              </a:r>
            </a:p>
          </p:txBody>
        </p:sp>
        <p:sp>
          <p:nvSpPr>
            <p:cNvPr id="64552" name="矩形 200743">
              <a:extLst>
                <a:ext uri="{FF2B5EF4-FFF2-40B4-BE49-F238E27FC236}">
                  <a16:creationId xmlns:a16="http://schemas.microsoft.com/office/drawing/2014/main" id="{96E09021-8015-144A-B429-BF64B727ACB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504" y="2352"/>
              <a:ext cx="720" cy="1776"/>
            </a:xfrm>
            <a:prstGeom prst="rect">
              <a:avLst/>
            </a:prstGeom>
            <a:noFill/>
            <a:ln w="12700" cap="sq">
              <a:solidFill>
                <a:schemeClr val="tx1"/>
              </a:solidFill>
              <a:miter lim="800000"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buFont typeface="Arial" panose="020B0604020202020204" pitchFamily="34" charset="0"/>
                <a:buNone/>
              </a:pPr>
              <a:r>
                <a:rPr lang="en-US" altLang="zh-CN" sz="2400" i="1">
                  <a:latin typeface="Times New Roman" panose="02020603050405020304" pitchFamily="18" charset="0"/>
                </a:rPr>
                <a:t>N</a:t>
              </a:r>
              <a:r>
                <a:rPr lang="en-US" altLang="zh-CN" sz="2400">
                  <a:latin typeface="Times New Roman" panose="02020603050405020304" pitchFamily="18" charset="0"/>
                </a:rPr>
                <a:t>/2</a:t>
              </a:r>
              <a:r>
                <a:rPr lang="zh-CN" altLang="en-US" sz="2400">
                  <a:latin typeface="Times New Roman" panose="02020603050405020304" pitchFamily="18" charset="0"/>
                </a:rPr>
                <a:t>点</a:t>
              </a:r>
            </a:p>
            <a:p>
              <a:pPr algn="ctr" eaLnBrk="1" hangingPunct="1">
                <a:buFont typeface="Arial" panose="020B0604020202020204" pitchFamily="34" charset="0"/>
                <a:buNone/>
              </a:pPr>
              <a:r>
                <a:rPr lang="en-US" altLang="zh-CN" sz="2400" i="1">
                  <a:latin typeface="Times New Roman" panose="02020603050405020304" pitchFamily="18" charset="0"/>
                </a:rPr>
                <a:t>DFT</a:t>
              </a:r>
            </a:p>
          </p:txBody>
        </p:sp>
        <p:sp>
          <p:nvSpPr>
            <p:cNvPr id="64553" name="直接连接符 200744">
              <a:extLst>
                <a:ext uri="{FF2B5EF4-FFF2-40B4-BE49-F238E27FC236}">
                  <a16:creationId xmlns:a16="http://schemas.microsoft.com/office/drawing/2014/main" id="{722661A4-8A51-2E4C-A9DD-B70B89F626AC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4224" y="384"/>
              <a:ext cx="480" cy="0"/>
            </a:xfrm>
            <a:prstGeom prst="line">
              <a:avLst/>
            </a:prstGeom>
            <a:noFill/>
            <a:ln w="12700" cap="sq">
              <a:solidFill>
                <a:schemeClr val="tx1"/>
              </a:solidFill>
              <a:round/>
              <a:headEnd type="triangle" w="sm" len="lg"/>
              <a:tailEnd type="none" w="sm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64554" name="直接连接符 200745">
              <a:extLst>
                <a:ext uri="{FF2B5EF4-FFF2-40B4-BE49-F238E27FC236}">
                  <a16:creationId xmlns:a16="http://schemas.microsoft.com/office/drawing/2014/main" id="{3227FEAC-6D65-464F-9C47-C93991CCB6F3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4224" y="864"/>
              <a:ext cx="480" cy="0"/>
            </a:xfrm>
            <a:prstGeom prst="line">
              <a:avLst/>
            </a:prstGeom>
            <a:noFill/>
            <a:ln w="12700" cap="sq">
              <a:solidFill>
                <a:schemeClr val="tx1"/>
              </a:solidFill>
              <a:round/>
              <a:headEnd type="triangle" w="sm" len="lg"/>
              <a:tailEnd type="none" w="sm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64555" name="直接连接符 200746">
              <a:extLst>
                <a:ext uri="{FF2B5EF4-FFF2-40B4-BE49-F238E27FC236}">
                  <a16:creationId xmlns:a16="http://schemas.microsoft.com/office/drawing/2014/main" id="{0D317ABC-8712-D74D-B10E-447D4DC19541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4224" y="1392"/>
              <a:ext cx="480" cy="0"/>
            </a:xfrm>
            <a:prstGeom prst="line">
              <a:avLst/>
            </a:prstGeom>
            <a:noFill/>
            <a:ln w="12700" cap="sq">
              <a:solidFill>
                <a:schemeClr val="tx1"/>
              </a:solidFill>
              <a:round/>
              <a:headEnd type="triangle" w="sm" len="lg"/>
              <a:tailEnd type="none" w="sm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64556" name="直接连接符 200747">
              <a:extLst>
                <a:ext uri="{FF2B5EF4-FFF2-40B4-BE49-F238E27FC236}">
                  <a16:creationId xmlns:a16="http://schemas.microsoft.com/office/drawing/2014/main" id="{D383B9D5-6D3E-2A4E-9186-6EE4D0B47BB3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4224" y="1920"/>
              <a:ext cx="480" cy="0"/>
            </a:xfrm>
            <a:prstGeom prst="line">
              <a:avLst/>
            </a:prstGeom>
            <a:noFill/>
            <a:ln w="12700" cap="sq">
              <a:solidFill>
                <a:schemeClr val="tx1"/>
              </a:solidFill>
              <a:round/>
              <a:headEnd type="triangle" w="sm" len="lg"/>
              <a:tailEnd type="none" w="sm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64557" name="直接连接符 200748">
              <a:extLst>
                <a:ext uri="{FF2B5EF4-FFF2-40B4-BE49-F238E27FC236}">
                  <a16:creationId xmlns:a16="http://schemas.microsoft.com/office/drawing/2014/main" id="{F6677FED-8DFB-5249-A34C-3FD199B0857C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4224" y="2448"/>
              <a:ext cx="480" cy="0"/>
            </a:xfrm>
            <a:prstGeom prst="line">
              <a:avLst/>
            </a:prstGeom>
            <a:noFill/>
            <a:ln w="12700" cap="sq">
              <a:solidFill>
                <a:schemeClr val="tx1"/>
              </a:solidFill>
              <a:round/>
              <a:headEnd type="triangle" w="sm" len="lg"/>
              <a:tailEnd type="none" w="sm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64558" name="直接连接符 200749">
              <a:extLst>
                <a:ext uri="{FF2B5EF4-FFF2-40B4-BE49-F238E27FC236}">
                  <a16:creationId xmlns:a16="http://schemas.microsoft.com/office/drawing/2014/main" id="{B41F5180-4068-674E-AF35-FE06BFE03C6D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4224" y="2928"/>
              <a:ext cx="480" cy="0"/>
            </a:xfrm>
            <a:prstGeom prst="line">
              <a:avLst/>
            </a:prstGeom>
            <a:noFill/>
            <a:ln w="12700" cap="sq">
              <a:solidFill>
                <a:schemeClr val="tx1"/>
              </a:solidFill>
              <a:round/>
              <a:headEnd type="triangle" w="sm" len="lg"/>
              <a:tailEnd type="none" w="sm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64559" name="直接连接符 200750">
              <a:extLst>
                <a:ext uri="{FF2B5EF4-FFF2-40B4-BE49-F238E27FC236}">
                  <a16:creationId xmlns:a16="http://schemas.microsoft.com/office/drawing/2014/main" id="{E9069C2A-12BB-5E4F-A30A-80AB7EEE1F45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4224" y="3456"/>
              <a:ext cx="480" cy="0"/>
            </a:xfrm>
            <a:prstGeom prst="line">
              <a:avLst/>
            </a:prstGeom>
            <a:noFill/>
            <a:ln w="12700" cap="sq">
              <a:solidFill>
                <a:schemeClr val="tx1"/>
              </a:solidFill>
              <a:round/>
              <a:headEnd type="triangle" w="sm" len="lg"/>
              <a:tailEnd type="none" w="sm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64560" name="直接连接符 200751">
              <a:extLst>
                <a:ext uri="{FF2B5EF4-FFF2-40B4-BE49-F238E27FC236}">
                  <a16:creationId xmlns:a16="http://schemas.microsoft.com/office/drawing/2014/main" id="{FA8437D2-F322-864C-A584-B2AC1DCC6BB4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4224" y="3984"/>
              <a:ext cx="480" cy="0"/>
            </a:xfrm>
            <a:prstGeom prst="line">
              <a:avLst/>
            </a:prstGeom>
            <a:noFill/>
            <a:ln w="12700" cap="sq">
              <a:solidFill>
                <a:schemeClr val="tx1"/>
              </a:solidFill>
              <a:round/>
              <a:headEnd type="triangle" w="sm" len="lg"/>
              <a:tailEnd type="none" w="sm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64561" name="矩形 200752">
              <a:extLst>
                <a:ext uri="{FF2B5EF4-FFF2-40B4-BE49-F238E27FC236}">
                  <a16:creationId xmlns:a16="http://schemas.microsoft.com/office/drawing/2014/main" id="{B8AEEE4E-0A3B-E84A-A52E-2978129C27D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16" y="336"/>
              <a:ext cx="336" cy="14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buFont typeface="Arial" panose="020B0604020202020204" pitchFamily="34" charset="0"/>
                <a:buNone/>
              </a:pPr>
              <a:r>
                <a:rPr lang="en-US" altLang="zh-CN" sz="2400" i="1">
                  <a:latin typeface="Times New Roman" panose="02020603050405020304" pitchFamily="18" charset="0"/>
                </a:rPr>
                <a:t>x</a:t>
              </a:r>
              <a:r>
                <a:rPr lang="en-US" altLang="zh-CN" sz="2400">
                  <a:latin typeface="Times New Roman" panose="02020603050405020304" pitchFamily="18" charset="0"/>
                </a:rPr>
                <a:t>(0)</a:t>
              </a:r>
            </a:p>
          </p:txBody>
        </p:sp>
        <p:sp>
          <p:nvSpPr>
            <p:cNvPr id="64562" name="矩形 200753">
              <a:extLst>
                <a:ext uri="{FF2B5EF4-FFF2-40B4-BE49-F238E27FC236}">
                  <a16:creationId xmlns:a16="http://schemas.microsoft.com/office/drawing/2014/main" id="{2F50EFD9-D3DB-264D-8D34-21AC8A7D465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16" y="3936"/>
              <a:ext cx="336" cy="14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buFont typeface="Arial" panose="020B0604020202020204" pitchFamily="34" charset="0"/>
                <a:buNone/>
              </a:pPr>
              <a:r>
                <a:rPr lang="en-US" altLang="zh-CN" sz="2400" i="1">
                  <a:latin typeface="Times New Roman" panose="02020603050405020304" pitchFamily="18" charset="0"/>
                </a:rPr>
                <a:t>x</a:t>
              </a:r>
              <a:r>
                <a:rPr lang="en-US" altLang="zh-CN" sz="2400">
                  <a:latin typeface="Times New Roman" panose="02020603050405020304" pitchFamily="18" charset="0"/>
                </a:rPr>
                <a:t>(7)</a:t>
              </a:r>
            </a:p>
          </p:txBody>
        </p:sp>
        <p:sp>
          <p:nvSpPr>
            <p:cNvPr id="64563" name="矩形 200754">
              <a:extLst>
                <a:ext uri="{FF2B5EF4-FFF2-40B4-BE49-F238E27FC236}">
                  <a16:creationId xmlns:a16="http://schemas.microsoft.com/office/drawing/2014/main" id="{E6225116-1B77-1F48-967A-0EB88CBCC69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16" y="912"/>
              <a:ext cx="336" cy="14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buFont typeface="Arial" panose="020B0604020202020204" pitchFamily="34" charset="0"/>
                <a:buNone/>
              </a:pPr>
              <a:r>
                <a:rPr lang="en-US" altLang="zh-CN" sz="2400" i="1">
                  <a:latin typeface="Times New Roman" panose="02020603050405020304" pitchFamily="18" charset="0"/>
                </a:rPr>
                <a:t>x</a:t>
              </a:r>
              <a:r>
                <a:rPr lang="en-US" altLang="zh-CN" sz="2400">
                  <a:latin typeface="Times New Roman" panose="02020603050405020304" pitchFamily="18" charset="0"/>
                </a:rPr>
                <a:t>(1)</a:t>
              </a:r>
            </a:p>
          </p:txBody>
        </p:sp>
        <p:sp>
          <p:nvSpPr>
            <p:cNvPr id="64564" name="矩形 200755">
              <a:extLst>
                <a:ext uri="{FF2B5EF4-FFF2-40B4-BE49-F238E27FC236}">
                  <a16:creationId xmlns:a16="http://schemas.microsoft.com/office/drawing/2014/main" id="{E0E4BA1F-680A-984D-B8F5-B25C4615FFE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16" y="1344"/>
              <a:ext cx="336" cy="14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buFont typeface="Arial" panose="020B0604020202020204" pitchFamily="34" charset="0"/>
                <a:buNone/>
              </a:pPr>
              <a:r>
                <a:rPr lang="en-US" altLang="zh-CN" sz="2400" i="1">
                  <a:latin typeface="Times New Roman" panose="02020603050405020304" pitchFamily="18" charset="0"/>
                </a:rPr>
                <a:t>x</a:t>
              </a:r>
              <a:r>
                <a:rPr lang="en-US" altLang="zh-CN" sz="2400">
                  <a:latin typeface="Times New Roman" panose="02020603050405020304" pitchFamily="18" charset="0"/>
                </a:rPr>
                <a:t>(2)</a:t>
              </a:r>
            </a:p>
          </p:txBody>
        </p:sp>
        <p:sp>
          <p:nvSpPr>
            <p:cNvPr id="64565" name="矩形 200756">
              <a:extLst>
                <a:ext uri="{FF2B5EF4-FFF2-40B4-BE49-F238E27FC236}">
                  <a16:creationId xmlns:a16="http://schemas.microsoft.com/office/drawing/2014/main" id="{59F8F50C-BAD0-E342-A628-1D00E63E47A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16" y="1872"/>
              <a:ext cx="336" cy="14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buFont typeface="Arial" panose="020B0604020202020204" pitchFamily="34" charset="0"/>
                <a:buNone/>
              </a:pPr>
              <a:r>
                <a:rPr lang="en-US" altLang="zh-CN" sz="2400" i="1">
                  <a:latin typeface="Times New Roman" panose="02020603050405020304" pitchFamily="18" charset="0"/>
                </a:rPr>
                <a:t>x</a:t>
              </a:r>
              <a:r>
                <a:rPr lang="en-US" altLang="zh-CN" sz="2400">
                  <a:latin typeface="Times New Roman" panose="02020603050405020304" pitchFamily="18" charset="0"/>
                </a:rPr>
                <a:t>(3)</a:t>
              </a:r>
            </a:p>
          </p:txBody>
        </p:sp>
        <p:sp>
          <p:nvSpPr>
            <p:cNvPr id="64566" name="矩形 200757">
              <a:extLst>
                <a:ext uri="{FF2B5EF4-FFF2-40B4-BE49-F238E27FC236}">
                  <a16:creationId xmlns:a16="http://schemas.microsoft.com/office/drawing/2014/main" id="{42ED17C8-3376-C24C-973C-28769790BD3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16" y="2400"/>
              <a:ext cx="336" cy="14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buFont typeface="Arial" panose="020B0604020202020204" pitchFamily="34" charset="0"/>
                <a:buNone/>
              </a:pPr>
              <a:r>
                <a:rPr lang="en-US" altLang="zh-CN" sz="2400" i="1">
                  <a:latin typeface="Times New Roman" panose="02020603050405020304" pitchFamily="18" charset="0"/>
                </a:rPr>
                <a:t>x</a:t>
              </a:r>
              <a:r>
                <a:rPr lang="en-US" altLang="zh-CN" sz="2400">
                  <a:latin typeface="Times New Roman" panose="02020603050405020304" pitchFamily="18" charset="0"/>
                </a:rPr>
                <a:t>(4)</a:t>
              </a:r>
            </a:p>
          </p:txBody>
        </p:sp>
        <p:sp>
          <p:nvSpPr>
            <p:cNvPr id="64567" name="矩形 200758">
              <a:extLst>
                <a:ext uri="{FF2B5EF4-FFF2-40B4-BE49-F238E27FC236}">
                  <a16:creationId xmlns:a16="http://schemas.microsoft.com/office/drawing/2014/main" id="{868D17A3-0918-2C41-9D51-7559ED98555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16" y="2928"/>
              <a:ext cx="336" cy="14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buFont typeface="Arial" panose="020B0604020202020204" pitchFamily="34" charset="0"/>
                <a:buNone/>
              </a:pPr>
              <a:r>
                <a:rPr lang="en-US" altLang="zh-CN" sz="2400" i="1">
                  <a:latin typeface="Times New Roman" panose="02020603050405020304" pitchFamily="18" charset="0"/>
                </a:rPr>
                <a:t>x</a:t>
              </a:r>
              <a:r>
                <a:rPr lang="en-US" altLang="zh-CN" sz="2400">
                  <a:latin typeface="Times New Roman" panose="02020603050405020304" pitchFamily="18" charset="0"/>
                </a:rPr>
                <a:t>(5)</a:t>
              </a:r>
            </a:p>
          </p:txBody>
        </p:sp>
        <p:sp>
          <p:nvSpPr>
            <p:cNvPr id="64568" name="矩形 200759">
              <a:extLst>
                <a:ext uri="{FF2B5EF4-FFF2-40B4-BE49-F238E27FC236}">
                  <a16:creationId xmlns:a16="http://schemas.microsoft.com/office/drawing/2014/main" id="{2E941051-CFDF-AD4D-A259-04DBDFF501F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16" y="3456"/>
              <a:ext cx="336" cy="14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buFont typeface="Arial" panose="020B0604020202020204" pitchFamily="34" charset="0"/>
                <a:buNone/>
              </a:pPr>
              <a:r>
                <a:rPr lang="en-US" altLang="zh-CN" sz="2400" i="1">
                  <a:latin typeface="Times New Roman" panose="02020603050405020304" pitchFamily="18" charset="0"/>
                </a:rPr>
                <a:t>x</a:t>
              </a:r>
              <a:r>
                <a:rPr lang="en-US" altLang="zh-CN" sz="2400">
                  <a:latin typeface="Times New Roman" panose="02020603050405020304" pitchFamily="18" charset="0"/>
                </a:rPr>
                <a:t>(6)</a:t>
              </a:r>
            </a:p>
          </p:txBody>
        </p:sp>
        <p:sp>
          <p:nvSpPr>
            <p:cNvPr id="64569" name="矩形 200760">
              <a:extLst>
                <a:ext uri="{FF2B5EF4-FFF2-40B4-BE49-F238E27FC236}">
                  <a16:creationId xmlns:a16="http://schemas.microsoft.com/office/drawing/2014/main" id="{9AC0551D-7F5F-C542-AA9D-68217A29923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848" y="288"/>
              <a:ext cx="624" cy="19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buFont typeface="Arial" panose="020B0604020202020204" pitchFamily="34" charset="0"/>
                <a:buNone/>
              </a:pPr>
              <a:r>
                <a:rPr lang="en-US" altLang="zh-CN" sz="2400" i="1">
                  <a:solidFill>
                    <a:srgbClr val="FF66FF"/>
                  </a:solidFill>
                  <a:latin typeface="Times New Roman" panose="02020603050405020304" pitchFamily="18" charset="0"/>
                </a:rPr>
                <a:t>X</a:t>
              </a:r>
              <a:r>
                <a:rPr lang="en-US" altLang="zh-CN" sz="2400" baseline="-25000">
                  <a:solidFill>
                    <a:srgbClr val="FF66FF"/>
                  </a:solidFill>
                  <a:latin typeface="Times New Roman" panose="02020603050405020304" pitchFamily="18" charset="0"/>
                </a:rPr>
                <a:t>1</a:t>
              </a:r>
              <a:r>
                <a:rPr lang="en-US" altLang="zh-CN" sz="2400">
                  <a:solidFill>
                    <a:srgbClr val="FF66FF"/>
                  </a:solidFill>
                  <a:latin typeface="Times New Roman" panose="02020603050405020304" pitchFamily="18" charset="0"/>
                </a:rPr>
                <a:t>(0)=</a:t>
              </a:r>
              <a:r>
                <a:rPr lang="en-US" altLang="zh-CN" sz="2400" i="1">
                  <a:solidFill>
                    <a:srgbClr val="FF66FF"/>
                  </a:solidFill>
                  <a:latin typeface="Times New Roman" panose="02020603050405020304" pitchFamily="18" charset="0"/>
                </a:rPr>
                <a:t>X</a:t>
              </a:r>
              <a:r>
                <a:rPr lang="en-US" altLang="zh-CN" sz="2400">
                  <a:solidFill>
                    <a:srgbClr val="FF66FF"/>
                  </a:solidFill>
                  <a:latin typeface="Times New Roman" panose="02020603050405020304" pitchFamily="18" charset="0"/>
                </a:rPr>
                <a:t>(0)</a:t>
              </a:r>
            </a:p>
          </p:txBody>
        </p:sp>
        <p:sp>
          <p:nvSpPr>
            <p:cNvPr id="64570" name="矩形 200761">
              <a:extLst>
                <a:ext uri="{FF2B5EF4-FFF2-40B4-BE49-F238E27FC236}">
                  <a16:creationId xmlns:a16="http://schemas.microsoft.com/office/drawing/2014/main" id="{958AC716-D2A2-F74E-A0F2-1952C755CED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896" y="2352"/>
              <a:ext cx="624" cy="19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buFont typeface="Arial" panose="020B0604020202020204" pitchFamily="34" charset="0"/>
                <a:buNone/>
              </a:pPr>
              <a:r>
                <a:rPr lang="en-US" altLang="zh-CN" sz="2400" i="1">
                  <a:solidFill>
                    <a:srgbClr val="FF66FF"/>
                  </a:solidFill>
                  <a:latin typeface="Times New Roman" panose="02020603050405020304" pitchFamily="18" charset="0"/>
                </a:rPr>
                <a:t>X</a:t>
              </a:r>
              <a:r>
                <a:rPr lang="en-US" altLang="zh-CN" sz="2400" baseline="-25000">
                  <a:solidFill>
                    <a:srgbClr val="FF66FF"/>
                  </a:solidFill>
                  <a:latin typeface="Times New Roman" panose="02020603050405020304" pitchFamily="18" charset="0"/>
                </a:rPr>
                <a:t>2</a:t>
              </a:r>
              <a:r>
                <a:rPr lang="en-US" altLang="zh-CN" sz="2400">
                  <a:solidFill>
                    <a:srgbClr val="FF66FF"/>
                  </a:solidFill>
                  <a:latin typeface="Times New Roman" panose="02020603050405020304" pitchFamily="18" charset="0"/>
                </a:rPr>
                <a:t>(0)=</a:t>
              </a:r>
              <a:r>
                <a:rPr lang="en-US" altLang="zh-CN" sz="2400" i="1">
                  <a:solidFill>
                    <a:srgbClr val="FF66FF"/>
                  </a:solidFill>
                  <a:latin typeface="Times New Roman" panose="02020603050405020304" pitchFamily="18" charset="0"/>
                </a:rPr>
                <a:t>X</a:t>
              </a:r>
              <a:r>
                <a:rPr lang="en-US" altLang="zh-CN" sz="2400">
                  <a:solidFill>
                    <a:srgbClr val="FF66FF"/>
                  </a:solidFill>
                  <a:latin typeface="Times New Roman" panose="02020603050405020304" pitchFamily="18" charset="0"/>
                </a:rPr>
                <a:t>(1)</a:t>
              </a:r>
            </a:p>
          </p:txBody>
        </p:sp>
        <p:sp>
          <p:nvSpPr>
            <p:cNvPr id="64571" name="矩形 200762">
              <a:extLst>
                <a:ext uri="{FF2B5EF4-FFF2-40B4-BE49-F238E27FC236}">
                  <a16:creationId xmlns:a16="http://schemas.microsoft.com/office/drawing/2014/main" id="{94878E61-407F-3045-9279-870936ED54F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896" y="768"/>
              <a:ext cx="624" cy="19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buFont typeface="Arial" panose="020B0604020202020204" pitchFamily="34" charset="0"/>
                <a:buNone/>
              </a:pPr>
              <a:r>
                <a:rPr lang="en-US" altLang="zh-CN" sz="2400" i="1">
                  <a:latin typeface="Times New Roman" panose="02020603050405020304" pitchFamily="18" charset="0"/>
                </a:rPr>
                <a:t>X</a:t>
              </a:r>
              <a:r>
                <a:rPr lang="en-US" altLang="zh-CN" sz="2400" baseline="-25000">
                  <a:latin typeface="Times New Roman" panose="02020603050405020304" pitchFamily="18" charset="0"/>
                </a:rPr>
                <a:t>1</a:t>
              </a:r>
              <a:r>
                <a:rPr lang="en-US" altLang="zh-CN" sz="2400">
                  <a:latin typeface="Times New Roman" panose="02020603050405020304" pitchFamily="18" charset="0"/>
                </a:rPr>
                <a:t>(1)=</a:t>
              </a:r>
              <a:r>
                <a:rPr lang="en-US" altLang="zh-CN" sz="2400" i="1">
                  <a:latin typeface="Times New Roman" panose="02020603050405020304" pitchFamily="18" charset="0"/>
                </a:rPr>
                <a:t>X</a:t>
              </a:r>
              <a:r>
                <a:rPr lang="en-US" altLang="zh-CN" sz="2400">
                  <a:latin typeface="Times New Roman" panose="02020603050405020304" pitchFamily="18" charset="0"/>
                </a:rPr>
                <a:t>(2)</a:t>
              </a:r>
            </a:p>
          </p:txBody>
        </p:sp>
        <p:sp>
          <p:nvSpPr>
            <p:cNvPr id="64572" name="矩形 200763">
              <a:extLst>
                <a:ext uri="{FF2B5EF4-FFF2-40B4-BE49-F238E27FC236}">
                  <a16:creationId xmlns:a16="http://schemas.microsoft.com/office/drawing/2014/main" id="{F4B79667-DACE-FB4D-92A5-E2F26C36D98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896" y="1248"/>
              <a:ext cx="624" cy="19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buFont typeface="Arial" panose="020B0604020202020204" pitchFamily="34" charset="0"/>
                <a:buNone/>
              </a:pPr>
              <a:r>
                <a:rPr lang="en-US" altLang="zh-CN" sz="2400" i="1">
                  <a:latin typeface="Times New Roman" panose="02020603050405020304" pitchFamily="18" charset="0"/>
                </a:rPr>
                <a:t>X</a:t>
              </a:r>
              <a:r>
                <a:rPr lang="en-US" altLang="zh-CN" sz="2400" baseline="-25000">
                  <a:latin typeface="Times New Roman" panose="02020603050405020304" pitchFamily="18" charset="0"/>
                </a:rPr>
                <a:t>1</a:t>
              </a:r>
              <a:r>
                <a:rPr lang="en-US" altLang="zh-CN" sz="2400">
                  <a:latin typeface="Times New Roman" panose="02020603050405020304" pitchFamily="18" charset="0"/>
                </a:rPr>
                <a:t>(2)=</a:t>
              </a:r>
              <a:r>
                <a:rPr lang="en-US" altLang="zh-CN" sz="2400" i="1">
                  <a:latin typeface="Times New Roman" panose="02020603050405020304" pitchFamily="18" charset="0"/>
                </a:rPr>
                <a:t>X</a:t>
              </a:r>
              <a:r>
                <a:rPr lang="en-US" altLang="zh-CN" sz="2400">
                  <a:latin typeface="Times New Roman" panose="02020603050405020304" pitchFamily="18" charset="0"/>
                </a:rPr>
                <a:t>(4)</a:t>
              </a:r>
            </a:p>
          </p:txBody>
        </p:sp>
        <p:sp>
          <p:nvSpPr>
            <p:cNvPr id="64573" name="矩形 200764">
              <a:extLst>
                <a:ext uri="{FF2B5EF4-FFF2-40B4-BE49-F238E27FC236}">
                  <a16:creationId xmlns:a16="http://schemas.microsoft.com/office/drawing/2014/main" id="{B9EC0F3D-C77D-274D-8819-AD41280F050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896" y="1776"/>
              <a:ext cx="624" cy="19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buFont typeface="Arial" panose="020B0604020202020204" pitchFamily="34" charset="0"/>
                <a:buNone/>
              </a:pPr>
              <a:r>
                <a:rPr lang="en-US" altLang="zh-CN" sz="2400" i="1">
                  <a:latin typeface="Times New Roman" panose="02020603050405020304" pitchFamily="18" charset="0"/>
                </a:rPr>
                <a:t>X</a:t>
              </a:r>
              <a:r>
                <a:rPr lang="en-US" altLang="zh-CN" sz="2400" baseline="-25000">
                  <a:latin typeface="Times New Roman" panose="02020603050405020304" pitchFamily="18" charset="0"/>
                </a:rPr>
                <a:t>1</a:t>
              </a:r>
              <a:r>
                <a:rPr lang="en-US" altLang="zh-CN" sz="2400">
                  <a:latin typeface="Times New Roman" panose="02020603050405020304" pitchFamily="18" charset="0"/>
                </a:rPr>
                <a:t>(3)=</a:t>
              </a:r>
              <a:r>
                <a:rPr lang="en-US" altLang="zh-CN" sz="2400" i="1">
                  <a:latin typeface="Times New Roman" panose="02020603050405020304" pitchFamily="18" charset="0"/>
                </a:rPr>
                <a:t>X</a:t>
              </a:r>
              <a:r>
                <a:rPr lang="en-US" altLang="zh-CN" sz="2400">
                  <a:latin typeface="Times New Roman" panose="02020603050405020304" pitchFamily="18" charset="0"/>
                </a:rPr>
                <a:t>(6)</a:t>
              </a:r>
            </a:p>
          </p:txBody>
        </p:sp>
        <p:sp>
          <p:nvSpPr>
            <p:cNvPr id="64574" name="矩形 200765">
              <a:extLst>
                <a:ext uri="{FF2B5EF4-FFF2-40B4-BE49-F238E27FC236}">
                  <a16:creationId xmlns:a16="http://schemas.microsoft.com/office/drawing/2014/main" id="{B322B9BB-443A-9D4F-881F-B86DDE60810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896" y="2832"/>
              <a:ext cx="624" cy="19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buFont typeface="Arial" panose="020B0604020202020204" pitchFamily="34" charset="0"/>
                <a:buNone/>
              </a:pPr>
              <a:r>
                <a:rPr lang="en-US" altLang="zh-CN" sz="2400" i="1">
                  <a:latin typeface="Times New Roman" panose="02020603050405020304" pitchFamily="18" charset="0"/>
                </a:rPr>
                <a:t>X</a:t>
              </a:r>
              <a:r>
                <a:rPr lang="en-US" altLang="zh-CN" sz="2400" baseline="-25000">
                  <a:latin typeface="Times New Roman" panose="02020603050405020304" pitchFamily="18" charset="0"/>
                </a:rPr>
                <a:t>2</a:t>
              </a:r>
              <a:r>
                <a:rPr lang="en-US" altLang="zh-CN" sz="2400">
                  <a:latin typeface="Times New Roman" panose="02020603050405020304" pitchFamily="18" charset="0"/>
                </a:rPr>
                <a:t>(1)=</a:t>
              </a:r>
              <a:r>
                <a:rPr lang="en-US" altLang="zh-CN" sz="2400" i="1">
                  <a:latin typeface="Times New Roman" panose="02020603050405020304" pitchFamily="18" charset="0"/>
                </a:rPr>
                <a:t>X</a:t>
              </a:r>
              <a:r>
                <a:rPr lang="en-US" altLang="zh-CN" sz="2400">
                  <a:latin typeface="Times New Roman" panose="02020603050405020304" pitchFamily="18" charset="0"/>
                </a:rPr>
                <a:t>(3)</a:t>
              </a:r>
            </a:p>
          </p:txBody>
        </p:sp>
        <p:sp>
          <p:nvSpPr>
            <p:cNvPr id="64575" name="矩形 200766">
              <a:extLst>
                <a:ext uri="{FF2B5EF4-FFF2-40B4-BE49-F238E27FC236}">
                  <a16:creationId xmlns:a16="http://schemas.microsoft.com/office/drawing/2014/main" id="{B28B5706-6CC0-1543-82D1-186635CC825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896" y="3360"/>
              <a:ext cx="624" cy="19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buFont typeface="Arial" panose="020B0604020202020204" pitchFamily="34" charset="0"/>
                <a:buNone/>
              </a:pPr>
              <a:r>
                <a:rPr lang="en-US" altLang="zh-CN" sz="2400" i="1">
                  <a:latin typeface="Times New Roman" panose="02020603050405020304" pitchFamily="18" charset="0"/>
                </a:rPr>
                <a:t>X</a:t>
              </a:r>
              <a:r>
                <a:rPr lang="en-US" altLang="zh-CN" sz="2400" baseline="-25000">
                  <a:latin typeface="Times New Roman" panose="02020603050405020304" pitchFamily="18" charset="0"/>
                </a:rPr>
                <a:t>2</a:t>
              </a:r>
              <a:r>
                <a:rPr lang="en-US" altLang="zh-CN" sz="2400">
                  <a:latin typeface="Times New Roman" panose="02020603050405020304" pitchFamily="18" charset="0"/>
                </a:rPr>
                <a:t>(2)=</a:t>
              </a:r>
              <a:r>
                <a:rPr lang="en-US" altLang="zh-CN" sz="2400" i="1">
                  <a:latin typeface="Times New Roman" panose="02020603050405020304" pitchFamily="18" charset="0"/>
                </a:rPr>
                <a:t>X</a:t>
              </a:r>
              <a:r>
                <a:rPr lang="en-US" altLang="zh-CN" sz="2400">
                  <a:latin typeface="Times New Roman" panose="02020603050405020304" pitchFamily="18" charset="0"/>
                </a:rPr>
                <a:t>(5)</a:t>
              </a:r>
            </a:p>
          </p:txBody>
        </p:sp>
        <p:sp>
          <p:nvSpPr>
            <p:cNvPr id="64576" name="矩形 200767">
              <a:extLst>
                <a:ext uri="{FF2B5EF4-FFF2-40B4-BE49-F238E27FC236}">
                  <a16:creationId xmlns:a16="http://schemas.microsoft.com/office/drawing/2014/main" id="{228E425F-BA5D-404D-92F0-78209A13F1C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896" y="3840"/>
              <a:ext cx="624" cy="19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buFont typeface="Arial" panose="020B0604020202020204" pitchFamily="34" charset="0"/>
                <a:buNone/>
              </a:pPr>
              <a:r>
                <a:rPr lang="en-US" altLang="zh-CN" sz="2400" i="1">
                  <a:latin typeface="Times New Roman" panose="02020603050405020304" pitchFamily="18" charset="0"/>
                </a:rPr>
                <a:t>X</a:t>
              </a:r>
              <a:r>
                <a:rPr lang="en-US" altLang="zh-CN" sz="2400" baseline="-25000">
                  <a:latin typeface="Times New Roman" panose="02020603050405020304" pitchFamily="18" charset="0"/>
                </a:rPr>
                <a:t>2</a:t>
              </a:r>
              <a:r>
                <a:rPr lang="en-US" altLang="zh-CN" sz="2400">
                  <a:latin typeface="Times New Roman" panose="02020603050405020304" pitchFamily="18" charset="0"/>
                </a:rPr>
                <a:t>(3)=</a:t>
              </a:r>
              <a:r>
                <a:rPr lang="en-US" altLang="zh-CN" sz="2400" i="1">
                  <a:latin typeface="Times New Roman" panose="02020603050405020304" pitchFamily="18" charset="0"/>
                </a:rPr>
                <a:t>X</a:t>
              </a:r>
              <a:r>
                <a:rPr lang="en-US" altLang="zh-CN" sz="2400">
                  <a:latin typeface="Times New Roman" panose="02020603050405020304" pitchFamily="18" charset="0"/>
                </a:rPr>
                <a:t>(7)</a:t>
              </a:r>
            </a:p>
          </p:txBody>
        </p:sp>
        <p:graphicFrame>
          <p:nvGraphicFramePr>
            <p:cNvPr id="64577" name="对象 200768">
              <a:extLst>
                <a:ext uri="{FF2B5EF4-FFF2-40B4-BE49-F238E27FC236}">
                  <a16:creationId xmlns:a16="http://schemas.microsoft.com/office/drawing/2014/main" id="{42A0172C-E21B-3346-B73A-6DEFF0893187}"/>
                </a:ext>
              </a:extLst>
            </p:cNvPr>
            <p:cNvGraphicFramePr>
              <a:graphicFrameLocks/>
            </p:cNvGraphicFramePr>
            <p:nvPr/>
          </p:nvGraphicFramePr>
          <p:xfrm>
            <a:off x="2500" y="2688"/>
            <a:ext cx="288" cy="296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64617" r:id="rId4" imgW="10528300" imgH="10820400" progId="Equation.DSMT4">
                    <p:embed/>
                  </p:oleObj>
                </mc:Choice>
                <mc:Fallback>
                  <p:oleObj r:id="rId4" imgW="10528300" imgH="10820400" progId="Equation.DSMT4">
                    <p:embed/>
                    <p:pic>
                      <p:nvPicPr>
                        <p:cNvPr id="0" name="对象 200768"/>
                        <p:cNvPicPr>
                          <a:picLocks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2500" y="2688"/>
                          <a:ext cx="288" cy="296"/>
                        </a:xfrm>
                        <a:prstGeom prst="rect">
                          <a:avLst/>
                        </a:prstGeom>
                        <a:gradFill rotWithShape="1">
                          <a:gsLst>
                            <a:gs pos="0">
                              <a:srgbClr val="007BD3"/>
                            </a:gs>
                            <a:gs pos="100000">
                              <a:srgbClr val="034373"/>
                            </a:gs>
                          </a:gsLst>
                          <a:lin ang="5400000"/>
                        </a:gradFill>
                        <a:ln>
                          <a:noFill/>
                        </a:ln>
                        <a:extLst>
                          <a:ext uri="{91240B29-F687-4F45-9708-019B960494DF}">
                            <a14:hiddenLine xmlns:a14="http://schemas.microsoft.com/office/drawing/2010/main" w="38100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64578" name="对象 200769">
              <a:extLst>
                <a:ext uri="{FF2B5EF4-FFF2-40B4-BE49-F238E27FC236}">
                  <a16:creationId xmlns:a16="http://schemas.microsoft.com/office/drawing/2014/main" id="{ED2BFD4E-1E6F-7144-B28A-AC03FC549B1B}"/>
                </a:ext>
              </a:extLst>
            </p:cNvPr>
            <p:cNvGraphicFramePr>
              <a:graphicFrameLocks/>
            </p:cNvGraphicFramePr>
            <p:nvPr/>
          </p:nvGraphicFramePr>
          <p:xfrm>
            <a:off x="2496" y="2160"/>
            <a:ext cx="296" cy="296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64618" r:id="rId6" imgW="10820400" imgH="10820400" progId="Equation.DSMT4">
                    <p:embed/>
                  </p:oleObj>
                </mc:Choice>
                <mc:Fallback>
                  <p:oleObj r:id="rId6" imgW="10820400" imgH="10820400" progId="Equation.DSMT4">
                    <p:embed/>
                    <p:pic>
                      <p:nvPicPr>
                        <p:cNvPr id="0" name="对象 200769"/>
                        <p:cNvPicPr>
                          <a:picLocks noChangeArrowheads="1"/>
                        </p:cNvPicPr>
                        <p:nvPr/>
                      </p:nvPicPr>
                      <p:blipFill>
                        <a:blip r:embed="rId7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2496" y="2160"/>
                          <a:ext cx="296" cy="296"/>
                        </a:xfrm>
                        <a:prstGeom prst="rect">
                          <a:avLst/>
                        </a:prstGeom>
                        <a:gradFill rotWithShape="1">
                          <a:gsLst>
                            <a:gs pos="0">
                              <a:srgbClr val="007BD3"/>
                            </a:gs>
                            <a:gs pos="100000">
                              <a:srgbClr val="034373"/>
                            </a:gs>
                          </a:gsLst>
                          <a:lin ang="5400000"/>
                        </a:gradFill>
                        <a:ln>
                          <a:noFill/>
                        </a:ln>
                        <a:extLst>
                          <a:ext uri="{91240B29-F687-4F45-9708-019B960494DF}">
                            <a14:hiddenLine xmlns:a14="http://schemas.microsoft.com/office/drawing/2010/main" w="38100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64579" name="对象 200770">
              <a:extLst>
                <a:ext uri="{FF2B5EF4-FFF2-40B4-BE49-F238E27FC236}">
                  <a16:creationId xmlns:a16="http://schemas.microsoft.com/office/drawing/2014/main" id="{175B96C4-3BB7-AF43-8B88-7B01FFD993FB}"/>
                </a:ext>
              </a:extLst>
            </p:cNvPr>
            <p:cNvGraphicFramePr>
              <a:graphicFrameLocks/>
            </p:cNvGraphicFramePr>
            <p:nvPr/>
          </p:nvGraphicFramePr>
          <p:xfrm>
            <a:off x="2496" y="3168"/>
            <a:ext cx="296" cy="296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64619" r:id="rId8" imgW="10820400" imgH="10820400" progId="Equation.DSMT4">
                    <p:embed/>
                  </p:oleObj>
                </mc:Choice>
                <mc:Fallback>
                  <p:oleObj r:id="rId8" imgW="10820400" imgH="10820400" progId="Equation.DSMT4">
                    <p:embed/>
                    <p:pic>
                      <p:nvPicPr>
                        <p:cNvPr id="0" name="对象 200770"/>
                        <p:cNvPicPr>
                          <a:picLocks noChangeArrowheads="1"/>
                        </p:cNvPicPr>
                        <p:nvPr/>
                      </p:nvPicPr>
                      <p:blipFill>
                        <a:blip r:embed="rId9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2496" y="3168"/>
                          <a:ext cx="296" cy="296"/>
                        </a:xfrm>
                        <a:prstGeom prst="rect">
                          <a:avLst/>
                        </a:prstGeom>
                        <a:gradFill rotWithShape="1">
                          <a:gsLst>
                            <a:gs pos="0">
                              <a:srgbClr val="007BD3"/>
                            </a:gs>
                            <a:gs pos="100000">
                              <a:srgbClr val="034373"/>
                            </a:gs>
                          </a:gsLst>
                          <a:lin ang="5400000"/>
                        </a:gradFill>
                        <a:ln>
                          <a:noFill/>
                        </a:ln>
                        <a:extLst>
                          <a:ext uri="{91240B29-F687-4F45-9708-019B960494DF}">
                            <a14:hiddenLine xmlns:a14="http://schemas.microsoft.com/office/drawing/2010/main" w="38100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64580" name="对象 200771">
              <a:extLst>
                <a:ext uri="{FF2B5EF4-FFF2-40B4-BE49-F238E27FC236}">
                  <a16:creationId xmlns:a16="http://schemas.microsoft.com/office/drawing/2014/main" id="{3081709E-5A5A-8046-8ED0-0923288BEDD7}"/>
                </a:ext>
              </a:extLst>
            </p:cNvPr>
            <p:cNvGraphicFramePr>
              <a:graphicFrameLocks/>
            </p:cNvGraphicFramePr>
            <p:nvPr/>
          </p:nvGraphicFramePr>
          <p:xfrm>
            <a:off x="2500" y="3648"/>
            <a:ext cx="288" cy="296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64620" r:id="rId10" imgW="10528300" imgH="10820400" progId="Equation.DSMT4">
                    <p:embed/>
                  </p:oleObj>
                </mc:Choice>
                <mc:Fallback>
                  <p:oleObj r:id="rId10" imgW="10528300" imgH="10820400" progId="Equation.DSMT4">
                    <p:embed/>
                    <p:pic>
                      <p:nvPicPr>
                        <p:cNvPr id="0" name="对象 200771"/>
                        <p:cNvPicPr>
                          <a:picLocks noChangeArrowheads="1"/>
                        </p:cNvPicPr>
                        <p:nvPr/>
                      </p:nvPicPr>
                      <p:blipFill>
                        <a:blip r:embed="rId11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2500" y="3648"/>
                          <a:ext cx="288" cy="296"/>
                        </a:xfrm>
                        <a:prstGeom prst="rect">
                          <a:avLst/>
                        </a:prstGeom>
                        <a:gradFill rotWithShape="1">
                          <a:gsLst>
                            <a:gs pos="0">
                              <a:srgbClr val="007BD3"/>
                            </a:gs>
                            <a:gs pos="100000">
                              <a:srgbClr val="034373"/>
                            </a:gs>
                          </a:gsLst>
                          <a:lin ang="5400000"/>
                        </a:gradFill>
                        <a:ln>
                          <a:noFill/>
                        </a:ln>
                        <a:extLst>
                          <a:ext uri="{91240B29-F687-4F45-9708-019B960494DF}">
                            <a14:hiddenLine xmlns:a14="http://schemas.microsoft.com/office/drawing/2010/main" w="38100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01732" name="对象 201731">
            <a:extLst>
              <a:ext uri="{FF2B5EF4-FFF2-40B4-BE49-F238E27FC236}">
                <a16:creationId xmlns:a16="http://schemas.microsoft.com/office/drawing/2014/main" id="{09B59D6E-861E-AE44-BA08-EDAAE40161C5}"/>
              </a:ext>
            </a:extLst>
          </p:cNvPr>
          <p:cNvGraphicFramePr>
            <a:graphicFrameLocks/>
          </p:cNvGraphicFramePr>
          <p:nvPr/>
        </p:nvGraphicFramePr>
        <p:xfrm>
          <a:off x="457200" y="1676400"/>
          <a:ext cx="6248400" cy="13700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6603" r:id="rId4" imgW="6680200" imgH="1333500" progId="Equation.DSMT4">
                  <p:embed/>
                </p:oleObj>
              </mc:Choice>
              <mc:Fallback>
                <p:oleObj r:id="rId4" imgW="6680200" imgH="1333500" progId="Equation.DSMT4">
                  <p:embed/>
                  <p:pic>
                    <p:nvPicPr>
                      <p:cNvPr id="0" name="对象 201731"/>
                      <p:cNvPicPr>
                        <a:picLocks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57200" y="1676400"/>
                        <a:ext cx="6248400" cy="137001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38100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01733" name="对象 201732">
            <a:extLst>
              <a:ext uri="{FF2B5EF4-FFF2-40B4-BE49-F238E27FC236}">
                <a16:creationId xmlns:a16="http://schemas.microsoft.com/office/drawing/2014/main" id="{6CA98623-823C-9D4F-9B19-0D1D949D98D8}"/>
              </a:ext>
            </a:extLst>
          </p:cNvPr>
          <p:cNvGraphicFramePr>
            <a:graphicFrameLocks/>
          </p:cNvGraphicFramePr>
          <p:nvPr/>
        </p:nvGraphicFramePr>
        <p:xfrm>
          <a:off x="5257800" y="3048000"/>
          <a:ext cx="2578100" cy="9366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6604" r:id="rId6" imgW="3009900" imgH="1079500" progId="Equation.DSMT4">
                  <p:embed/>
                </p:oleObj>
              </mc:Choice>
              <mc:Fallback>
                <p:oleObj r:id="rId6" imgW="3009900" imgH="1079500" progId="Equation.DSMT4">
                  <p:embed/>
                  <p:pic>
                    <p:nvPicPr>
                      <p:cNvPr id="0" name="对象 201732"/>
                      <p:cNvPicPr>
                        <a:picLocks noChangeArrowheads="1"/>
                      </p:cNvPicPr>
                      <p:nvPr/>
                    </p:nvPicPr>
                    <p:blipFill>
                      <a:blip r:embed="rId7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257800" y="3048000"/>
                        <a:ext cx="2578100" cy="93662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38100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01735" name="对象 201734">
            <a:extLst>
              <a:ext uri="{FF2B5EF4-FFF2-40B4-BE49-F238E27FC236}">
                <a16:creationId xmlns:a16="http://schemas.microsoft.com/office/drawing/2014/main" id="{595B6899-844B-8843-A8E4-C4A6D3291DCF}"/>
              </a:ext>
            </a:extLst>
          </p:cNvPr>
          <p:cNvGraphicFramePr>
            <a:graphicFrameLocks/>
          </p:cNvGraphicFramePr>
          <p:nvPr/>
        </p:nvGraphicFramePr>
        <p:xfrm>
          <a:off x="609600" y="4114800"/>
          <a:ext cx="6019800" cy="13398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6605" r:id="rId8" imgW="6527800" imgH="1333500" progId="Equation.DSMT4">
                  <p:embed/>
                </p:oleObj>
              </mc:Choice>
              <mc:Fallback>
                <p:oleObj r:id="rId8" imgW="6527800" imgH="1333500" progId="Equation.DSMT4">
                  <p:embed/>
                  <p:pic>
                    <p:nvPicPr>
                      <p:cNvPr id="0" name="对象 201734"/>
                      <p:cNvPicPr>
                        <a:picLocks noChangeArrowheads="1"/>
                      </p:cNvPicPr>
                      <p:nvPr/>
                    </p:nvPicPr>
                    <p:blipFill>
                      <a:blip r:embed="rId9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09600" y="4114800"/>
                        <a:ext cx="6019800" cy="133985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38100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01736" name="对象 201735">
            <a:extLst>
              <a:ext uri="{FF2B5EF4-FFF2-40B4-BE49-F238E27FC236}">
                <a16:creationId xmlns:a16="http://schemas.microsoft.com/office/drawing/2014/main" id="{898D907C-3558-9A44-9ECF-4D01A16C6EB0}"/>
              </a:ext>
            </a:extLst>
          </p:cNvPr>
          <p:cNvGraphicFramePr>
            <a:graphicFrameLocks/>
          </p:cNvGraphicFramePr>
          <p:nvPr/>
        </p:nvGraphicFramePr>
        <p:xfrm>
          <a:off x="5334000" y="5638800"/>
          <a:ext cx="2590800" cy="9509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6606" r:id="rId10" imgW="2971800" imgH="1079500" progId="Equation.DSMT4">
                  <p:embed/>
                </p:oleObj>
              </mc:Choice>
              <mc:Fallback>
                <p:oleObj r:id="rId10" imgW="2971800" imgH="1079500" progId="Equation.DSMT4">
                  <p:embed/>
                  <p:pic>
                    <p:nvPicPr>
                      <p:cNvPr id="0" name="对象 201735"/>
                      <p:cNvPicPr>
                        <a:picLocks noChangeArrowheads="1"/>
                      </p:cNvPicPr>
                      <p:nvPr/>
                    </p:nvPicPr>
                    <p:blipFill>
                      <a:blip r:embed="rId11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334000" y="5638800"/>
                        <a:ext cx="2590800" cy="95091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38100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201737" name="矩形 201736">
            <a:extLst>
              <a:ext uri="{FF2B5EF4-FFF2-40B4-BE49-F238E27FC236}">
                <a16:creationId xmlns:a16="http://schemas.microsoft.com/office/drawing/2014/main" id="{5D6FFE47-1603-B143-B6ED-CAAC12D465FA}"/>
              </a:ext>
            </a:extLst>
          </p:cNvPr>
          <p:cNvSpPr>
            <a:spLocks noChangeArrowheads="1"/>
          </p:cNvSpPr>
          <p:nvPr/>
        </p:nvSpPr>
        <p:spPr bwMode="auto">
          <a:xfrm>
            <a:off x="533400" y="838200"/>
            <a:ext cx="8001000" cy="676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469900" indent="-4699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20000"/>
              </a:spcBef>
              <a:buClr>
                <a:schemeClr val="accent2"/>
              </a:buClr>
              <a:buFont typeface="Wingdings" pitchFamily="2" charset="2"/>
              <a:buNone/>
            </a:pPr>
            <a:r>
              <a:rPr lang="en-US" altLang="zh-CN" sz="3000" b="1">
                <a:latin typeface="Tahoma" panose="020B0604030504040204" pitchFamily="34" charset="0"/>
                <a:ea typeface="黑体" panose="02010609060101010101" pitchFamily="49" charset="-122"/>
              </a:rPr>
              <a:t>N/2</a:t>
            </a:r>
            <a:r>
              <a:rPr lang="zh-CN" altLang="en-US" sz="3000" b="1">
                <a:latin typeface="Tahoma" panose="020B0604030504040204" pitchFamily="34" charset="0"/>
                <a:ea typeface="黑体" panose="02010609060101010101" pitchFamily="49" charset="-122"/>
              </a:rPr>
              <a:t>仍为偶数，进一步分解：</a:t>
            </a:r>
            <a:r>
              <a:rPr lang="en-US" altLang="zh-CN" sz="3000" b="1">
                <a:latin typeface="Tahoma" panose="020B0604030504040204" pitchFamily="34" charset="0"/>
                <a:ea typeface="黑体" panose="02010609060101010101" pitchFamily="49" charset="-122"/>
              </a:rPr>
              <a:t>N/2 </a:t>
            </a:r>
            <a:r>
              <a:rPr lang="en-US" altLang="zh-CN" sz="3200" b="1">
                <a:latin typeface="宋体" panose="02010600030101010101" pitchFamily="2" charset="-122"/>
              </a:rPr>
              <a:t>→</a:t>
            </a:r>
            <a:r>
              <a:rPr lang="en-US" altLang="zh-CN" sz="3000" b="1">
                <a:latin typeface="Tahoma" panose="020B0604030504040204" pitchFamily="34" charset="0"/>
                <a:ea typeface="黑体" panose="02010609060101010101" pitchFamily="49" charset="-122"/>
              </a:rPr>
              <a:t> N/4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17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017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17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2017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17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2017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 nodeType="clickPar">
                      <p:stCondLst>
                        <p:cond delay="indefinite"/>
                      </p:stCondLst>
                      <p:childTnLst>
                        <p:par>
                          <p:cTn id="1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17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2017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 nodeType="clickPar">
                      <p:stCondLst>
                        <p:cond delay="indefinite"/>
                      </p:stCondLst>
                      <p:childTnLst>
                        <p:par>
                          <p:cTn id="2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17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2017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1737" grpId="0"/>
    </p:bld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8610" name="组合 202753">
            <a:extLst>
              <a:ext uri="{FF2B5EF4-FFF2-40B4-BE49-F238E27FC236}">
                <a16:creationId xmlns:a16="http://schemas.microsoft.com/office/drawing/2014/main" id="{99426DFE-AB37-EB4D-9093-D63A340A91AD}"/>
              </a:ext>
            </a:extLst>
          </p:cNvPr>
          <p:cNvGrpSpPr>
            <a:grpSpLocks/>
          </p:cNvGrpSpPr>
          <p:nvPr/>
        </p:nvGrpSpPr>
        <p:grpSpPr bwMode="auto">
          <a:xfrm>
            <a:off x="914400" y="533400"/>
            <a:ext cx="7162800" cy="4953000"/>
            <a:chOff x="720" y="288"/>
            <a:chExt cx="4512" cy="3120"/>
          </a:xfrm>
        </p:grpSpPr>
        <p:sp>
          <p:nvSpPr>
            <p:cNvPr id="68612" name="直接连接符 202754">
              <a:extLst>
                <a:ext uri="{FF2B5EF4-FFF2-40B4-BE49-F238E27FC236}">
                  <a16:creationId xmlns:a16="http://schemas.microsoft.com/office/drawing/2014/main" id="{8C6D9F43-C095-5E41-BB92-2891230BC918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016" y="528"/>
              <a:ext cx="1008" cy="0"/>
            </a:xfrm>
            <a:prstGeom prst="line">
              <a:avLst/>
            </a:prstGeom>
            <a:noFill/>
            <a:ln w="12700" cap="sq">
              <a:solidFill>
                <a:schemeClr val="tx1"/>
              </a:solidFill>
              <a:round/>
              <a:headEnd type="none" w="sm" len="sm"/>
              <a:tailEnd type="triangle" w="sm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68613" name="直接连接符 202755">
              <a:extLst>
                <a:ext uri="{FF2B5EF4-FFF2-40B4-BE49-F238E27FC236}">
                  <a16:creationId xmlns:a16="http://schemas.microsoft.com/office/drawing/2014/main" id="{0A90668F-223C-3044-A23A-B4950BB078E5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152" y="528"/>
              <a:ext cx="864" cy="0"/>
            </a:xfrm>
            <a:prstGeom prst="line">
              <a:avLst/>
            </a:prstGeom>
            <a:noFill/>
            <a:ln w="12700" cap="sq">
              <a:solidFill>
                <a:schemeClr val="tx1"/>
              </a:solidFill>
              <a:round/>
              <a:headEnd type="none" w="sm" len="sm"/>
              <a:tailEnd type="triangle" w="sm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68614" name="直接连接符 202756">
              <a:extLst>
                <a:ext uri="{FF2B5EF4-FFF2-40B4-BE49-F238E27FC236}">
                  <a16:creationId xmlns:a16="http://schemas.microsoft.com/office/drawing/2014/main" id="{ACECA31E-C982-1D4A-A4EB-D5E0AF645C1D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016" y="2352"/>
              <a:ext cx="1008" cy="0"/>
            </a:xfrm>
            <a:prstGeom prst="line">
              <a:avLst/>
            </a:prstGeom>
            <a:noFill/>
            <a:ln w="12700" cap="sq">
              <a:solidFill>
                <a:schemeClr val="tx1"/>
              </a:solidFill>
              <a:round/>
              <a:headEnd type="none" w="sm" len="sm"/>
              <a:tailEnd type="triangle" w="sm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68615" name="直接连接符 202757">
              <a:extLst>
                <a:ext uri="{FF2B5EF4-FFF2-40B4-BE49-F238E27FC236}">
                  <a16:creationId xmlns:a16="http://schemas.microsoft.com/office/drawing/2014/main" id="{AA8910F4-D8D4-CC4D-BF5C-27F63488404A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152" y="1392"/>
              <a:ext cx="816" cy="0"/>
            </a:xfrm>
            <a:prstGeom prst="line">
              <a:avLst/>
            </a:prstGeom>
            <a:noFill/>
            <a:ln w="12700" cap="sq">
              <a:solidFill>
                <a:schemeClr val="tx1"/>
              </a:solidFill>
              <a:round/>
              <a:headEnd type="none" w="sm" len="sm"/>
              <a:tailEnd type="triangle" w="sm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68616" name="直接连接符 202758">
              <a:extLst>
                <a:ext uri="{FF2B5EF4-FFF2-40B4-BE49-F238E27FC236}">
                  <a16:creationId xmlns:a16="http://schemas.microsoft.com/office/drawing/2014/main" id="{E2C79633-250E-E04D-9191-F8E5A2C360EC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152" y="1392"/>
              <a:ext cx="864" cy="1776"/>
            </a:xfrm>
            <a:prstGeom prst="line">
              <a:avLst/>
            </a:prstGeom>
            <a:noFill/>
            <a:ln w="12700" cap="sq">
              <a:solidFill>
                <a:schemeClr val="tx1"/>
              </a:solidFill>
              <a:round/>
              <a:headEnd type="none" w="sm" len="sm"/>
              <a:tailEnd type="triangle" w="sm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68617" name="直接连接符 202759">
              <a:extLst>
                <a:ext uri="{FF2B5EF4-FFF2-40B4-BE49-F238E27FC236}">
                  <a16:creationId xmlns:a16="http://schemas.microsoft.com/office/drawing/2014/main" id="{646C59FA-0982-D940-9EEF-284390B8B0C8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152" y="528"/>
              <a:ext cx="816" cy="1824"/>
            </a:xfrm>
            <a:prstGeom prst="line">
              <a:avLst/>
            </a:prstGeom>
            <a:noFill/>
            <a:ln w="12700" cap="sq">
              <a:solidFill>
                <a:schemeClr val="tx1"/>
              </a:solidFill>
              <a:round/>
              <a:headEnd type="none" w="sm" len="sm"/>
              <a:tailEnd type="triangle" w="sm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68618" name="矩形 202760">
              <a:extLst>
                <a:ext uri="{FF2B5EF4-FFF2-40B4-BE49-F238E27FC236}">
                  <a16:creationId xmlns:a16="http://schemas.microsoft.com/office/drawing/2014/main" id="{F579BCF3-26A0-CA49-8F80-BD613147D07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640" y="336"/>
              <a:ext cx="336" cy="14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buFont typeface="Arial" panose="020B0604020202020204" pitchFamily="34" charset="0"/>
                <a:buNone/>
              </a:pPr>
              <a:r>
                <a:rPr lang="en-US" altLang="zh-CN" sz="2400" i="1">
                  <a:latin typeface="Times New Roman" panose="02020603050405020304" pitchFamily="18" charset="0"/>
                </a:rPr>
                <a:t>x</a:t>
              </a:r>
              <a:r>
                <a:rPr lang="en-US" altLang="zh-CN" sz="2400" baseline="-25000">
                  <a:latin typeface="Times New Roman" panose="02020603050405020304" pitchFamily="18" charset="0"/>
                </a:rPr>
                <a:t>3</a:t>
              </a:r>
              <a:r>
                <a:rPr lang="en-US" altLang="zh-CN" sz="2400">
                  <a:latin typeface="Times New Roman" panose="02020603050405020304" pitchFamily="18" charset="0"/>
                </a:rPr>
                <a:t>(0)</a:t>
              </a:r>
            </a:p>
          </p:txBody>
        </p:sp>
        <p:sp>
          <p:nvSpPr>
            <p:cNvPr id="68619" name="矩形 202761">
              <a:extLst>
                <a:ext uri="{FF2B5EF4-FFF2-40B4-BE49-F238E27FC236}">
                  <a16:creationId xmlns:a16="http://schemas.microsoft.com/office/drawing/2014/main" id="{D0754F3C-B947-9840-BDA5-5A22384E53F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640" y="1200"/>
              <a:ext cx="336" cy="14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buFont typeface="Arial" panose="020B0604020202020204" pitchFamily="34" charset="0"/>
                <a:buNone/>
              </a:pPr>
              <a:r>
                <a:rPr lang="en-US" altLang="zh-CN" sz="2400" i="1">
                  <a:latin typeface="Times New Roman" panose="02020603050405020304" pitchFamily="18" charset="0"/>
                </a:rPr>
                <a:t>x</a:t>
              </a:r>
              <a:r>
                <a:rPr lang="en-US" altLang="zh-CN" sz="2400" baseline="-25000">
                  <a:latin typeface="Times New Roman" panose="02020603050405020304" pitchFamily="18" charset="0"/>
                </a:rPr>
                <a:t>3</a:t>
              </a:r>
              <a:r>
                <a:rPr lang="en-US" altLang="zh-CN" sz="2400">
                  <a:latin typeface="Times New Roman" panose="02020603050405020304" pitchFamily="18" charset="0"/>
                </a:rPr>
                <a:t>(1)</a:t>
              </a:r>
            </a:p>
          </p:txBody>
        </p:sp>
        <p:sp>
          <p:nvSpPr>
            <p:cNvPr id="68620" name="矩形 202762">
              <a:extLst>
                <a:ext uri="{FF2B5EF4-FFF2-40B4-BE49-F238E27FC236}">
                  <a16:creationId xmlns:a16="http://schemas.microsoft.com/office/drawing/2014/main" id="{9D317DFE-170D-684A-96B5-2DCD5DCC193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728" y="2400"/>
              <a:ext cx="336" cy="14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buFont typeface="Arial" panose="020B0604020202020204" pitchFamily="34" charset="0"/>
                <a:buNone/>
              </a:pPr>
              <a:r>
                <a:rPr lang="en-US" altLang="zh-CN" sz="2400">
                  <a:latin typeface="Times New Roman" panose="02020603050405020304" pitchFamily="18" charset="0"/>
                </a:rPr>
                <a:t>-1</a:t>
              </a:r>
            </a:p>
          </p:txBody>
        </p:sp>
        <p:sp>
          <p:nvSpPr>
            <p:cNvPr id="68621" name="矩形 202763">
              <a:extLst>
                <a:ext uri="{FF2B5EF4-FFF2-40B4-BE49-F238E27FC236}">
                  <a16:creationId xmlns:a16="http://schemas.microsoft.com/office/drawing/2014/main" id="{89552271-DC72-8D42-ABE5-55663A16D96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728" y="3264"/>
              <a:ext cx="336" cy="14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buFont typeface="Arial" panose="020B0604020202020204" pitchFamily="34" charset="0"/>
                <a:buNone/>
              </a:pPr>
              <a:r>
                <a:rPr lang="en-US" altLang="zh-CN" sz="2400">
                  <a:latin typeface="Times New Roman" panose="02020603050405020304" pitchFamily="18" charset="0"/>
                </a:rPr>
                <a:t>-1</a:t>
              </a:r>
            </a:p>
          </p:txBody>
        </p:sp>
        <p:sp>
          <p:nvSpPr>
            <p:cNvPr id="68622" name="直接连接符 202764">
              <a:extLst>
                <a:ext uri="{FF2B5EF4-FFF2-40B4-BE49-F238E27FC236}">
                  <a16:creationId xmlns:a16="http://schemas.microsoft.com/office/drawing/2014/main" id="{43104F2A-D41F-1544-A5C4-EB41A6FFCECD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016" y="1392"/>
              <a:ext cx="1008" cy="0"/>
            </a:xfrm>
            <a:prstGeom prst="line">
              <a:avLst/>
            </a:prstGeom>
            <a:noFill/>
            <a:ln w="12700" cap="sq">
              <a:solidFill>
                <a:schemeClr val="tx1"/>
              </a:solidFill>
              <a:round/>
              <a:headEnd type="none" w="sm" len="sm"/>
              <a:tailEnd type="triangle" w="sm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68623" name="直接连接符 202765">
              <a:extLst>
                <a:ext uri="{FF2B5EF4-FFF2-40B4-BE49-F238E27FC236}">
                  <a16:creationId xmlns:a16="http://schemas.microsoft.com/office/drawing/2014/main" id="{F09A83EE-BC5E-6244-AD64-EC8F431452FB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200" y="2352"/>
              <a:ext cx="768" cy="0"/>
            </a:xfrm>
            <a:prstGeom prst="line">
              <a:avLst/>
            </a:prstGeom>
            <a:noFill/>
            <a:ln w="12700" cap="sq">
              <a:solidFill>
                <a:schemeClr val="tx1"/>
              </a:solidFill>
              <a:round/>
              <a:headEnd type="none" w="sm" len="sm"/>
              <a:tailEnd type="triangle" w="sm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68624" name="直接连接符 202766">
              <a:extLst>
                <a:ext uri="{FF2B5EF4-FFF2-40B4-BE49-F238E27FC236}">
                  <a16:creationId xmlns:a16="http://schemas.microsoft.com/office/drawing/2014/main" id="{F6B5BC96-6B56-E14F-A673-BDEA76FC6CF7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968" y="3168"/>
              <a:ext cx="1056" cy="0"/>
            </a:xfrm>
            <a:prstGeom prst="line">
              <a:avLst/>
            </a:prstGeom>
            <a:noFill/>
            <a:ln w="12700" cap="sq">
              <a:solidFill>
                <a:schemeClr val="tx1"/>
              </a:solidFill>
              <a:round/>
              <a:headEnd type="none" w="sm" len="sm"/>
              <a:tailEnd type="triangle" w="sm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68625" name="直接连接符 202767">
              <a:extLst>
                <a:ext uri="{FF2B5EF4-FFF2-40B4-BE49-F238E27FC236}">
                  <a16:creationId xmlns:a16="http://schemas.microsoft.com/office/drawing/2014/main" id="{0A9874CE-AFD4-7A49-9C01-4B903EEC3450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248" y="3168"/>
              <a:ext cx="768" cy="0"/>
            </a:xfrm>
            <a:prstGeom prst="line">
              <a:avLst/>
            </a:prstGeom>
            <a:noFill/>
            <a:ln w="12700" cap="sq">
              <a:solidFill>
                <a:schemeClr val="tx1"/>
              </a:solidFill>
              <a:round/>
              <a:headEnd type="none" w="sm" len="sm"/>
              <a:tailEnd type="triangle" w="sm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68626" name="直接连接符 202768">
              <a:extLst>
                <a:ext uri="{FF2B5EF4-FFF2-40B4-BE49-F238E27FC236}">
                  <a16:creationId xmlns:a16="http://schemas.microsoft.com/office/drawing/2014/main" id="{FDCC64D8-FAEF-1C40-A205-8B0CFCDBB121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48" y="1392"/>
              <a:ext cx="720" cy="1776"/>
            </a:xfrm>
            <a:prstGeom prst="line">
              <a:avLst/>
            </a:prstGeom>
            <a:noFill/>
            <a:ln w="12700" cap="sq">
              <a:solidFill>
                <a:schemeClr val="tx1"/>
              </a:solidFill>
              <a:round/>
              <a:headEnd type="none" w="sm" len="sm"/>
              <a:tailEnd type="triangle" w="sm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68627" name="直接连接符 202769">
              <a:extLst>
                <a:ext uri="{FF2B5EF4-FFF2-40B4-BE49-F238E27FC236}">
                  <a16:creationId xmlns:a16="http://schemas.microsoft.com/office/drawing/2014/main" id="{7EB13B36-B252-C042-AC68-E6B0A2E041D4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200" y="528"/>
              <a:ext cx="816" cy="1824"/>
            </a:xfrm>
            <a:prstGeom prst="line">
              <a:avLst/>
            </a:prstGeom>
            <a:noFill/>
            <a:ln w="12700" cap="sq">
              <a:solidFill>
                <a:schemeClr val="tx1"/>
              </a:solidFill>
              <a:round/>
              <a:headEnd type="none" w="sm" len="sm"/>
              <a:tailEnd type="triangle" w="sm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68628" name="矩形 202770">
              <a:extLst>
                <a:ext uri="{FF2B5EF4-FFF2-40B4-BE49-F238E27FC236}">
                  <a16:creationId xmlns:a16="http://schemas.microsoft.com/office/drawing/2014/main" id="{2265F8F6-0FB2-0D45-B629-CBBD59AE19A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640" y="2160"/>
              <a:ext cx="336" cy="14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buFont typeface="Arial" panose="020B0604020202020204" pitchFamily="34" charset="0"/>
                <a:buNone/>
              </a:pPr>
              <a:r>
                <a:rPr lang="en-US" altLang="zh-CN" sz="2400" i="1">
                  <a:latin typeface="Times New Roman" panose="02020603050405020304" pitchFamily="18" charset="0"/>
                </a:rPr>
                <a:t>x</a:t>
              </a:r>
              <a:r>
                <a:rPr lang="en-US" altLang="zh-CN" sz="2400" baseline="-25000">
                  <a:latin typeface="Times New Roman" panose="02020603050405020304" pitchFamily="18" charset="0"/>
                </a:rPr>
                <a:t>4</a:t>
              </a:r>
              <a:r>
                <a:rPr lang="en-US" altLang="zh-CN" sz="2400">
                  <a:latin typeface="Times New Roman" panose="02020603050405020304" pitchFamily="18" charset="0"/>
                </a:rPr>
                <a:t>(0)</a:t>
              </a:r>
            </a:p>
          </p:txBody>
        </p:sp>
        <p:sp>
          <p:nvSpPr>
            <p:cNvPr id="68629" name="矩形 202771">
              <a:extLst>
                <a:ext uri="{FF2B5EF4-FFF2-40B4-BE49-F238E27FC236}">
                  <a16:creationId xmlns:a16="http://schemas.microsoft.com/office/drawing/2014/main" id="{8B0DA5E5-0C66-8E40-8F4F-187453C3234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640" y="2928"/>
              <a:ext cx="336" cy="14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buFont typeface="Arial" panose="020B0604020202020204" pitchFamily="34" charset="0"/>
                <a:buNone/>
              </a:pPr>
              <a:r>
                <a:rPr lang="en-US" altLang="zh-CN" sz="2400" i="1">
                  <a:latin typeface="Times New Roman" panose="02020603050405020304" pitchFamily="18" charset="0"/>
                </a:rPr>
                <a:t>x</a:t>
              </a:r>
              <a:r>
                <a:rPr lang="en-US" altLang="zh-CN" sz="2400" baseline="-25000">
                  <a:latin typeface="Times New Roman" panose="02020603050405020304" pitchFamily="18" charset="0"/>
                </a:rPr>
                <a:t>4</a:t>
              </a:r>
              <a:r>
                <a:rPr lang="en-US" altLang="zh-CN" sz="2400">
                  <a:latin typeface="Times New Roman" panose="02020603050405020304" pitchFamily="18" charset="0"/>
                </a:rPr>
                <a:t>(1)</a:t>
              </a:r>
            </a:p>
          </p:txBody>
        </p:sp>
        <p:sp>
          <p:nvSpPr>
            <p:cNvPr id="68630" name="矩形 202772">
              <a:extLst>
                <a:ext uri="{FF2B5EF4-FFF2-40B4-BE49-F238E27FC236}">
                  <a16:creationId xmlns:a16="http://schemas.microsoft.com/office/drawing/2014/main" id="{7867A0BE-43C5-2E49-82F7-DE5608AF99F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024" y="288"/>
              <a:ext cx="672" cy="1296"/>
            </a:xfrm>
            <a:prstGeom prst="rect">
              <a:avLst/>
            </a:prstGeom>
            <a:noFill/>
            <a:ln w="12700" cap="sq">
              <a:solidFill>
                <a:schemeClr val="tx1"/>
              </a:solidFill>
              <a:miter lim="800000"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buFont typeface="Arial" panose="020B0604020202020204" pitchFamily="34" charset="0"/>
                <a:buNone/>
              </a:pPr>
              <a:r>
                <a:rPr lang="en-US" altLang="zh-CN" sz="2400" i="1">
                  <a:latin typeface="Times New Roman" panose="02020603050405020304" pitchFamily="18" charset="0"/>
                </a:rPr>
                <a:t>N</a:t>
              </a:r>
              <a:r>
                <a:rPr lang="en-US" altLang="zh-CN" sz="2400">
                  <a:latin typeface="Times New Roman" panose="02020603050405020304" pitchFamily="18" charset="0"/>
                </a:rPr>
                <a:t>/4</a:t>
              </a:r>
              <a:r>
                <a:rPr lang="zh-CN" altLang="en-US" sz="2400">
                  <a:latin typeface="Times New Roman" panose="02020603050405020304" pitchFamily="18" charset="0"/>
                </a:rPr>
                <a:t>点</a:t>
              </a:r>
            </a:p>
            <a:p>
              <a:pPr algn="ctr" eaLnBrk="1" hangingPunct="1">
                <a:buFont typeface="Arial" panose="020B0604020202020204" pitchFamily="34" charset="0"/>
                <a:buNone/>
              </a:pPr>
              <a:r>
                <a:rPr lang="en-US" altLang="zh-CN" sz="2400" i="1">
                  <a:latin typeface="Times New Roman" panose="02020603050405020304" pitchFamily="18" charset="0"/>
                </a:rPr>
                <a:t>DFT</a:t>
              </a:r>
            </a:p>
          </p:txBody>
        </p:sp>
        <p:sp>
          <p:nvSpPr>
            <p:cNvPr id="68631" name="矩形 202773">
              <a:extLst>
                <a:ext uri="{FF2B5EF4-FFF2-40B4-BE49-F238E27FC236}">
                  <a16:creationId xmlns:a16="http://schemas.microsoft.com/office/drawing/2014/main" id="{7EDEA6F9-4CEB-F341-88B0-7C9865F2CFB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024" y="2083"/>
              <a:ext cx="720" cy="1267"/>
            </a:xfrm>
            <a:prstGeom prst="rect">
              <a:avLst/>
            </a:prstGeom>
            <a:noFill/>
            <a:ln w="12700" cap="sq">
              <a:solidFill>
                <a:schemeClr val="tx1"/>
              </a:solidFill>
              <a:miter lim="800000"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buFont typeface="Arial" panose="020B0604020202020204" pitchFamily="34" charset="0"/>
                <a:buNone/>
              </a:pPr>
              <a:r>
                <a:rPr lang="en-US" altLang="zh-CN" sz="2400" i="1">
                  <a:latin typeface="Times New Roman" panose="02020603050405020304" pitchFamily="18" charset="0"/>
                </a:rPr>
                <a:t>N</a:t>
              </a:r>
              <a:r>
                <a:rPr lang="en-US" altLang="zh-CN" sz="2400">
                  <a:latin typeface="Times New Roman" panose="02020603050405020304" pitchFamily="18" charset="0"/>
                </a:rPr>
                <a:t>/4</a:t>
              </a:r>
              <a:r>
                <a:rPr lang="zh-CN" altLang="en-US" sz="2400">
                  <a:latin typeface="Times New Roman" panose="02020603050405020304" pitchFamily="18" charset="0"/>
                </a:rPr>
                <a:t>点</a:t>
              </a:r>
            </a:p>
            <a:p>
              <a:pPr algn="ctr" eaLnBrk="1" hangingPunct="1">
                <a:buFont typeface="Arial" panose="020B0604020202020204" pitchFamily="34" charset="0"/>
                <a:buNone/>
              </a:pPr>
              <a:r>
                <a:rPr lang="en-US" altLang="zh-CN" sz="2400" i="1">
                  <a:latin typeface="Times New Roman" panose="02020603050405020304" pitchFamily="18" charset="0"/>
                </a:rPr>
                <a:t>DFT</a:t>
              </a:r>
            </a:p>
          </p:txBody>
        </p:sp>
        <p:sp>
          <p:nvSpPr>
            <p:cNvPr id="68632" name="直接连接符 202774">
              <a:extLst>
                <a:ext uri="{FF2B5EF4-FFF2-40B4-BE49-F238E27FC236}">
                  <a16:creationId xmlns:a16="http://schemas.microsoft.com/office/drawing/2014/main" id="{AE1B233C-8446-0A4D-AF30-D49EBC56B7AE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3696" y="528"/>
              <a:ext cx="480" cy="0"/>
            </a:xfrm>
            <a:prstGeom prst="line">
              <a:avLst/>
            </a:prstGeom>
            <a:noFill/>
            <a:ln w="12700" cap="sq">
              <a:solidFill>
                <a:schemeClr val="tx1"/>
              </a:solidFill>
              <a:round/>
              <a:headEnd type="triangle" w="sm" len="lg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68633" name="直接连接符 202775">
              <a:extLst>
                <a:ext uri="{FF2B5EF4-FFF2-40B4-BE49-F238E27FC236}">
                  <a16:creationId xmlns:a16="http://schemas.microsoft.com/office/drawing/2014/main" id="{EE4CF5F5-449F-5C4C-AA2C-B88E1A3566B1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3696" y="1392"/>
              <a:ext cx="480" cy="0"/>
            </a:xfrm>
            <a:prstGeom prst="line">
              <a:avLst/>
            </a:prstGeom>
            <a:noFill/>
            <a:ln w="12700" cap="sq">
              <a:solidFill>
                <a:schemeClr val="tx1"/>
              </a:solidFill>
              <a:round/>
              <a:headEnd type="triangle" w="sm" len="lg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68634" name="直接连接符 202776">
              <a:extLst>
                <a:ext uri="{FF2B5EF4-FFF2-40B4-BE49-F238E27FC236}">
                  <a16:creationId xmlns:a16="http://schemas.microsoft.com/office/drawing/2014/main" id="{9FAEA051-E9C0-9949-ACE9-3E87ECADAE5D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3744" y="2352"/>
              <a:ext cx="480" cy="0"/>
            </a:xfrm>
            <a:prstGeom prst="line">
              <a:avLst/>
            </a:prstGeom>
            <a:noFill/>
            <a:ln w="12700" cap="sq">
              <a:solidFill>
                <a:schemeClr val="tx1"/>
              </a:solidFill>
              <a:round/>
              <a:headEnd type="triangle" w="sm" len="lg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68635" name="直接连接符 202777">
              <a:extLst>
                <a:ext uri="{FF2B5EF4-FFF2-40B4-BE49-F238E27FC236}">
                  <a16:creationId xmlns:a16="http://schemas.microsoft.com/office/drawing/2014/main" id="{D834C20B-DB00-D34C-8207-76FA14D4E363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3744" y="3168"/>
              <a:ext cx="480" cy="0"/>
            </a:xfrm>
            <a:prstGeom prst="line">
              <a:avLst/>
            </a:prstGeom>
            <a:noFill/>
            <a:ln w="12700" cap="sq">
              <a:solidFill>
                <a:schemeClr val="tx1"/>
              </a:solidFill>
              <a:round/>
              <a:headEnd type="triangle" w="sm" len="lg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68636" name="矩形 202778">
              <a:extLst>
                <a:ext uri="{FF2B5EF4-FFF2-40B4-BE49-F238E27FC236}">
                  <a16:creationId xmlns:a16="http://schemas.microsoft.com/office/drawing/2014/main" id="{5FB988AC-A1F3-4F47-AC64-46BB72DBAC1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20" y="432"/>
              <a:ext cx="336" cy="14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buFont typeface="Arial" panose="020B0604020202020204" pitchFamily="34" charset="0"/>
                <a:buNone/>
              </a:pPr>
              <a:r>
                <a:rPr lang="en-US" altLang="zh-CN" sz="2400" i="1">
                  <a:latin typeface="Times New Roman" panose="02020603050405020304" pitchFamily="18" charset="0"/>
                </a:rPr>
                <a:t>x</a:t>
              </a:r>
              <a:r>
                <a:rPr lang="en-US" altLang="zh-CN" sz="2400" baseline="-25000">
                  <a:latin typeface="Times New Roman" panose="02020603050405020304" pitchFamily="18" charset="0"/>
                </a:rPr>
                <a:t>1</a:t>
              </a:r>
              <a:r>
                <a:rPr lang="en-US" altLang="zh-CN" sz="2400">
                  <a:latin typeface="Times New Roman" panose="02020603050405020304" pitchFamily="18" charset="0"/>
                </a:rPr>
                <a:t>(0)</a:t>
              </a:r>
            </a:p>
          </p:txBody>
        </p:sp>
        <p:sp>
          <p:nvSpPr>
            <p:cNvPr id="68637" name="矩形 202779">
              <a:extLst>
                <a:ext uri="{FF2B5EF4-FFF2-40B4-BE49-F238E27FC236}">
                  <a16:creationId xmlns:a16="http://schemas.microsoft.com/office/drawing/2014/main" id="{3DDC9972-C88F-C142-A038-2C90C6D5555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20" y="1296"/>
              <a:ext cx="336" cy="14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buFont typeface="Arial" panose="020B0604020202020204" pitchFamily="34" charset="0"/>
                <a:buNone/>
              </a:pPr>
              <a:r>
                <a:rPr lang="en-US" altLang="zh-CN" sz="2400" i="1">
                  <a:latin typeface="Times New Roman" panose="02020603050405020304" pitchFamily="18" charset="0"/>
                </a:rPr>
                <a:t>x</a:t>
              </a:r>
              <a:r>
                <a:rPr lang="en-US" altLang="zh-CN" sz="2400" baseline="-25000">
                  <a:latin typeface="Times New Roman" panose="02020603050405020304" pitchFamily="18" charset="0"/>
                </a:rPr>
                <a:t>1</a:t>
              </a:r>
              <a:r>
                <a:rPr lang="en-US" altLang="zh-CN" sz="2400">
                  <a:latin typeface="Times New Roman" panose="02020603050405020304" pitchFamily="18" charset="0"/>
                </a:rPr>
                <a:t>(1)</a:t>
              </a:r>
            </a:p>
          </p:txBody>
        </p:sp>
        <p:sp>
          <p:nvSpPr>
            <p:cNvPr id="68638" name="矩形 202780">
              <a:extLst>
                <a:ext uri="{FF2B5EF4-FFF2-40B4-BE49-F238E27FC236}">
                  <a16:creationId xmlns:a16="http://schemas.microsoft.com/office/drawing/2014/main" id="{14251F61-AAE5-D04C-B79D-E7247606BA4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20" y="2256"/>
              <a:ext cx="336" cy="14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buFont typeface="Arial" panose="020B0604020202020204" pitchFamily="34" charset="0"/>
                <a:buNone/>
              </a:pPr>
              <a:r>
                <a:rPr lang="en-US" altLang="zh-CN" sz="2400" i="1">
                  <a:latin typeface="Times New Roman" panose="02020603050405020304" pitchFamily="18" charset="0"/>
                </a:rPr>
                <a:t>x</a:t>
              </a:r>
              <a:r>
                <a:rPr lang="en-US" altLang="zh-CN" sz="2400" baseline="-25000">
                  <a:latin typeface="Times New Roman" panose="02020603050405020304" pitchFamily="18" charset="0"/>
                </a:rPr>
                <a:t>1</a:t>
              </a:r>
              <a:r>
                <a:rPr lang="en-US" altLang="zh-CN" sz="2400">
                  <a:latin typeface="Times New Roman" panose="02020603050405020304" pitchFamily="18" charset="0"/>
                </a:rPr>
                <a:t>(2)</a:t>
              </a:r>
            </a:p>
          </p:txBody>
        </p:sp>
        <p:sp>
          <p:nvSpPr>
            <p:cNvPr id="68639" name="矩形 202781">
              <a:extLst>
                <a:ext uri="{FF2B5EF4-FFF2-40B4-BE49-F238E27FC236}">
                  <a16:creationId xmlns:a16="http://schemas.microsoft.com/office/drawing/2014/main" id="{CC22556F-ABEE-5948-B20E-553321F6FAF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68" y="3072"/>
              <a:ext cx="336" cy="14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buFont typeface="Arial" panose="020B0604020202020204" pitchFamily="34" charset="0"/>
                <a:buNone/>
              </a:pPr>
              <a:r>
                <a:rPr lang="en-US" altLang="zh-CN" sz="2400" i="1">
                  <a:latin typeface="Times New Roman" panose="02020603050405020304" pitchFamily="18" charset="0"/>
                </a:rPr>
                <a:t>x</a:t>
              </a:r>
              <a:r>
                <a:rPr lang="en-US" altLang="zh-CN" sz="2400" baseline="-25000">
                  <a:latin typeface="Times New Roman" panose="02020603050405020304" pitchFamily="18" charset="0"/>
                </a:rPr>
                <a:t>1</a:t>
              </a:r>
              <a:r>
                <a:rPr lang="en-US" altLang="zh-CN" sz="2400">
                  <a:latin typeface="Times New Roman" panose="02020603050405020304" pitchFamily="18" charset="0"/>
                </a:rPr>
                <a:t>(3)</a:t>
              </a:r>
            </a:p>
          </p:txBody>
        </p:sp>
        <p:sp>
          <p:nvSpPr>
            <p:cNvPr id="68640" name="矩形 202782">
              <a:extLst>
                <a:ext uri="{FF2B5EF4-FFF2-40B4-BE49-F238E27FC236}">
                  <a16:creationId xmlns:a16="http://schemas.microsoft.com/office/drawing/2014/main" id="{F163A383-C278-7E4C-B098-DAA3B2A372E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608" y="432"/>
              <a:ext cx="624" cy="19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buFont typeface="Arial" panose="020B0604020202020204" pitchFamily="34" charset="0"/>
                <a:buNone/>
              </a:pPr>
              <a:r>
                <a:rPr lang="en-US" altLang="zh-CN" sz="2400" i="1">
                  <a:latin typeface="Times New Roman" panose="02020603050405020304" pitchFamily="18" charset="0"/>
                </a:rPr>
                <a:t>X</a:t>
              </a:r>
              <a:r>
                <a:rPr lang="en-US" altLang="zh-CN" sz="2400" baseline="-25000">
                  <a:latin typeface="Times New Roman" panose="02020603050405020304" pitchFamily="18" charset="0"/>
                </a:rPr>
                <a:t>3</a:t>
              </a:r>
              <a:r>
                <a:rPr lang="en-US" altLang="zh-CN" sz="2400">
                  <a:latin typeface="Times New Roman" panose="02020603050405020304" pitchFamily="18" charset="0"/>
                </a:rPr>
                <a:t>(0)=</a:t>
              </a:r>
              <a:r>
                <a:rPr lang="en-US" altLang="zh-CN" sz="2400" i="1">
                  <a:latin typeface="Times New Roman" panose="02020603050405020304" pitchFamily="18" charset="0"/>
                </a:rPr>
                <a:t>X</a:t>
              </a:r>
              <a:r>
                <a:rPr lang="en-US" altLang="zh-CN" sz="2400" baseline="-25000">
                  <a:latin typeface="Times New Roman" panose="02020603050405020304" pitchFamily="18" charset="0"/>
                </a:rPr>
                <a:t>1</a:t>
              </a:r>
              <a:r>
                <a:rPr lang="en-US" altLang="zh-CN" sz="2400">
                  <a:latin typeface="Times New Roman" panose="02020603050405020304" pitchFamily="18" charset="0"/>
                </a:rPr>
                <a:t>(0)=</a:t>
              </a:r>
              <a:r>
                <a:rPr lang="en-US" altLang="zh-CN" sz="2400" i="1">
                  <a:latin typeface="Times New Roman" panose="02020603050405020304" pitchFamily="18" charset="0"/>
                </a:rPr>
                <a:t>X</a:t>
              </a:r>
              <a:r>
                <a:rPr lang="en-US" altLang="zh-CN" sz="2400">
                  <a:latin typeface="Times New Roman" panose="02020603050405020304" pitchFamily="18" charset="0"/>
                </a:rPr>
                <a:t>(0)</a:t>
              </a:r>
            </a:p>
          </p:txBody>
        </p:sp>
        <p:sp>
          <p:nvSpPr>
            <p:cNvPr id="68641" name="矩形 202783">
              <a:extLst>
                <a:ext uri="{FF2B5EF4-FFF2-40B4-BE49-F238E27FC236}">
                  <a16:creationId xmlns:a16="http://schemas.microsoft.com/office/drawing/2014/main" id="{3DA17C96-F403-204E-9727-D219EFB6806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608" y="2256"/>
              <a:ext cx="624" cy="19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buFont typeface="Arial" panose="020B0604020202020204" pitchFamily="34" charset="0"/>
                <a:buNone/>
              </a:pPr>
              <a:r>
                <a:rPr lang="en-US" altLang="zh-CN" sz="2400" i="1">
                  <a:latin typeface="Times New Roman" panose="02020603050405020304" pitchFamily="18" charset="0"/>
                </a:rPr>
                <a:t>X</a:t>
              </a:r>
              <a:r>
                <a:rPr lang="en-US" altLang="zh-CN" sz="2400" baseline="-25000">
                  <a:latin typeface="Times New Roman" panose="02020603050405020304" pitchFamily="18" charset="0"/>
                </a:rPr>
                <a:t>4</a:t>
              </a:r>
              <a:r>
                <a:rPr lang="en-US" altLang="zh-CN" sz="2400">
                  <a:latin typeface="Times New Roman" panose="02020603050405020304" pitchFamily="18" charset="0"/>
                </a:rPr>
                <a:t>(0)=</a:t>
              </a:r>
              <a:r>
                <a:rPr lang="en-US" altLang="zh-CN" sz="2400" i="1">
                  <a:latin typeface="Times New Roman" panose="02020603050405020304" pitchFamily="18" charset="0"/>
                </a:rPr>
                <a:t>X</a:t>
              </a:r>
              <a:r>
                <a:rPr lang="en-US" altLang="zh-CN" sz="2400" baseline="-25000">
                  <a:latin typeface="Times New Roman" panose="02020603050405020304" pitchFamily="18" charset="0"/>
                </a:rPr>
                <a:t>1</a:t>
              </a:r>
              <a:r>
                <a:rPr lang="en-US" altLang="zh-CN" sz="2400">
                  <a:latin typeface="Times New Roman" panose="02020603050405020304" pitchFamily="18" charset="0"/>
                </a:rPr>
                <a:t>(1)=</a:t>
              </a:r>
              <a:r>
                <a:rPr lang="en-US" altLang="zh-CN" sz="2400" i="1">
                  <a:latin typeface="Times New Roman" panose="02020603050405020304" pitchFamily="18" charset="0"/>
                </a:rPr>
                <a:t>X</a:t>
              </a:r>
              <a:r>
                <a:rPr lang="en-US" altLang="zh-CN" sz="2400">
                  <a:latin typeface="Times New Roman" panose="02020603050405020304" pitchFamily="18" charset="0"/>
                </a:rPr>
                <a:t>(2)</a:t>
              </a:r>
            </a:p>
          </p:txBody>
        </p:sp>
        <p:sp>
          <p:nvSpPr>
            <p:cNvPr id="68642" name="矩形 202784">
              <a:extLst>
                <a:ext uri="{FF2B5EF4-FFF2-40B4-BE49-F238E27FC236}">
                  <a16:creationId xmlns:a16="http://schemas.microsoft.com/office/drawing/2014/main" id="{D12BBA30-C5CD-9440-89BD-FB5B13C50B4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608" y="1248"/>
              <a:ext cx="624" cy="19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buFont typeface="Arial" panose="020B0604020202020204" pitchFamily="34" charset="0"/>
                <a:buNone/>
              </a:pPr>
              <a:r>
                <a:rPr lang="en-US" altLang="zh-CN" sz="2400" i="1">
                  <a:latin typeface="Times New Roman" panose="02020603050405020304" pitchFamily="18" charset="0"/>
                </a:rPr>
                <a:t>X</a:t>
              </a:r>
              <a:r>
                <a:rPr lang="en-US" altLang="zh-CN" sz="2400" baseline="-25000">
                  <a:latin typeface="Times New Roman" panose="02020603050405020304" pitchFamily="18" charset="0"/>
                </a:rPr>
                <a:t>3</a:t>
              </a:r>
              <a:r>
                <a:rPr lang="en-US" altLang="zh-CN" sz="2400">
                  <a:latin typeface="Times New Roman" panose="02020603050405020304" pitchFamily="18" charset="0"/>
                </a:rPr>
                <a:t>(1)=</a:t>
              </a:r>
              <a:r>
                <a:rPr lang="en-US" altLang="zh-CN" sz="2400" i="1">
                  <a:latin typeface="Times New Roman" panose="02020603050405020304" pitchFamily="18" charset="0"/>
                </a:rPr>
                <a:t>X</a:t>
              </a:r>
              <a:r>
                <a:rPr lang="en-US" altLang="zh-CN" sz="2400" baseline="-25000">
                  <a:latin typeface="Times New Roman" panose="02020603050405020304" pitchFamily="18" charset="0"/>
                </a:rPr>
                <a:t>1</a:t>
              </a:r>
              <a:r>
                <a:rPr lang="en-US" altLang="zh-CN" sz="2400">
                  <a:latin typeface="Times New Roman" panose="02020603050405020304" pitchFamily="18" charset="0"/>
                </a:rPr>
                <a:t>(2)=</a:t>
              </a:r>
              <a:r>
                <a:rPr lang="en-US" altLang="zh-CN" sz="2400" i="1">
                  <a:latin typeface="Times New Roman" panose="02020603050405020304" pitchFamily="18" charset="0"/>
                </a:rPr>
                <a:t>X</a:t>
              </a:r>
              <a:r>
                <a:rPr lang="en-US" altLang="zh-CN" sz="2400">
                  <a:latin typeface="Times New Roman" panose="02020603050405020304" pitchFamily="18" charset="0"/>
                </a:rPr>
                <a:t>(4)</a:t>
              </a:r>
            </a:p>
          </p:txBody>
        </p:sp>
        <p:sp>
          <p:nvSpPr>
            <p:cNvPr id="68643" name="矩形 202785">
              <a:extLst>
                <a:ext uri="{FF2B5EF4-FFF2-40B4-BE49-F238E27FC236}">
                  <a16:creationId xmlns:a16="http://schemas.microsoft.com/office/drawing/2014/main" id="{1557B5DB-2FBE-8649-BC83-0C043A3AE08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608" y="3024"/>
              <a:ext cx="624" cy="19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buFont typeface="Arial" panose="020B0604020202020204" pitchFamily="34" charset="0"/>
                <a:buNone/>
              </a:pPr>
              <a:r>
                <a:rPr lang="en-US" altLang="zh-CN" sz="2400" i="1">
                  <a:latin typeface="Times New Roman" panose="02020603050405020304" pitchFamily="18" charset="0"/>
                </a:rPr>
                <a:t>X</a:t>
              </a:r>
              <a:r>
                <a:rPr lang="en-US" altLang="zh-CN" sz="2400" baseline="-25000">
                  <a:latin typeface="Times New Roman" panose="02020603050405020304" pitchFamily="18" charset="0"/>
                </a:rPr>
                <a:t>4</a:t>
              </a:r>
              <a:r>
                <a:rPr lang="en-US" altLang="zh-CN" sz="2400">
                  <a:latin typeface="Times New Roman" panose="02020603050405020304" pitchFamily="18" charset="0"/>
                </a:rPr>
                <a:t>(1)=</a:t>
              </a:r>
              <a:r>
                <a:rPr lang="en-US" altLang="zh-CN" sz="2400" i="1">
                  <a:latin typeface="Times New Roman" panose="02020603050405020304" pitchFamily="18" charset="0"/>
                </a:rPr>
                <a:t>X</a:t>
              </a:r>
              <a:r>
                <a:rPr lang="en-US" altLang="zh-CN" sz="2400" baseline="-25000">
                  <a:latin typeface="Times New Roman" panose="02020603050405020304" pitchFamily="18" charset="0"/>
                </a:rPr>
                <a:t>1</a:t>
              </a:r>
              <a:r>
                <a:rPr lang="en-US" altLang="zh-CN" sz="2400">
                  <a:latin typeface="Times New Roman" panose="02020603050405020304" pitchFamily="18" charset="0"/>
                </a:rPr>
                <a:t>(3)=</a:t>
              </a:r>
              <a:r>
                <a:rPr lang="en-US" altLang="zh-CN" sz="2400" i="1">
                  <a:latin typeface="Times New Roman" panose="02020603050405020304" pitchFamily="18" charset="0"/>
                </a:rPr>
                <a:t>X</a:t>
              </a:r>
              <a:r>
                <a:rPr lang="en-US" altLang="zh-CN" sz="2400">
                  <a:latin typeface="Times New Roman" panose="02020603050405020304" pitchFamily="18" charset="0"/>
                </a:rPr>
                <a:t>(6)</a:t>
              </a:r>
            </a:p>
          </p:txBody>
        </p:sp>
        <p:graphicFrame>
          <p:nvGraphicFramePr>
            <p:cNvPr id="68644" name="对象 202786">
              <a:extLst>
                <a:ext uri="{FF2B5EF4-FFF2-40B4-BE49-F238E27FC236}">
                  <a16:creationId xmlns:a16="http://schemas.microsoft.com/office/drawing/2014/main" id="{4A55BFAA-1508-BB45-9D47-26ADC997D30C}"/>
                </a:ext>
              </a:extLst>
            </p:cNvPr>
            <p:cNvGraphicFramePr>
              <a:graphicFrameLocks/>
            </p:cNvGraphicFramePr>
            <p:nvPr/>
          </p:nvGraphicFramePr>
          <p:xfrm>
            <a:off x="2020" y="2064"/>
            <a:ext cx="424" cy="296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68662" r:id="rId3" imgW="15506700" imgH="10820400" progId="Equation.DSMT4">
                    <p:embed/>
                  </p:oleObj>
                </mc:Choice>
                <mc:Fallback>
                  <p:oleObj r:id="rId3" imgW="15506700" imgH="10820400" progId="Equation.DSMT4">
                    <p:embed/>
                    <p:pic>
                      <p:nvPicPr>
                        <p:cNvPr id="0" name="对象 202786"/>
                        <p:cNvPicPr>
                          <a:picLocks noChangeArrowheads="1"/>
                        </p:cNvPicPr>
                        <p:nvPr/>
                      </p:nvPicPr>
                      <p:blipFill>
                        <a:blip r:embed="rId4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2020" y="2064"/>
                          <a:ext cx="424" cy="296"/>
                        </a:xfrm>
                        <a:prstGeom prst="rect">
                          <a:avLst/>
                        </a:prstGeom>
                        <a:gradFill rotWithShape="1">
                          <a:gsLst>
                            <a:gs pos="0">
                              <a:srgbClr val="007BD3"/>
                            </a:gs>
                            <a:gs pos="100000">
                              <a:srgbClr val="034373"/>
                            </a:gs>
                          </a:gsLst>
                          <a:lin ang="5400000"/>
                        </a:gradFill>
                        <a:ln>
                          <a:noFill/>
                        </a:ln>
                        <a:extLst>
                          <a:ext uri="{91240B29-F687-4F45-9708-019B960494DF}">
                            <a14:hiddenLine xmlns:a14="http://schemas.microsoft.com/office/drawing/2010/main" w="38100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68645" name="对象 202787">
              <a:extLst>
                <a:ext uri="{FF2B5EF4-FFF2-40B4-BE49-F238E27FC236}">
                  <a16:creationId xmlns:a16="http://schemas.microsoft.com/office/drawing/2014/main" id="{A27107FC-F61F-2742-87A3-26E458C83470}"/>
                </a:ext>
              </a:extLst>
            </p:cNvPr>
            <p:cNvGraphicFramePr>
              <a:graphicFrameLocks/>
            </p:cNvGraphicFramePr>
            <p:nvPr/>
          </p:nvGraphicFramePr>
          <p:xfrm>
            <a:off x="2068" y="2832"/>
            <a:ext cx="424" cy="296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68663" r:id="rId5" imgW="15506700" imgH="10820400" progId="Equation.DSMT4">
                    <p:embed/>
                  </p:oleObj>
                </mc:Choice>
                <mc:Fallback>
                  <p:oleObj r:id="rId5" imgW="15506700" imgH="10820400" progId="Equation.DSMT4">
                    <p:embed/>
                    <p:pic>
                      <p:nvPicPr>
                        <p:cNvPr id="0" name="对象 202787"/>
                        <p:cNvPicPr>
                          <a:picLocks noChangeArrowheads="1"/>
                        </p:cNvPicPr>
                        <p:nvPr/>
                      </p:nvPicPr>
                      <p:blipFill>
                        <a:blip r:embed="rId6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2068" y="2832"/>
                          <a:ext cx="424" cy="296"/>
                        </a:xfrm>
                        <a:prstGeom prst="rect">
                          <a:avLst/>
                        </a:prstGeom>
                        <a:gradFill rotWithShape="1">
                          <a:gsLst>
                            <a:gs pos="0">
                              <a:srgbClr val="007BD3"/>
                            </a:gs>
                            <a:gs pos="100000">
                              <a:srgbClr val="034373"/>
                            </a:gs>
                          </a:gsLst>
                          <a:lin ang="5400000"/>
                        </a:gradFill>
                        <a:ln>
                          <a:noFill/>
                        </a:ln>
                        <a:extLst>
                          <a:ext uri="{91240B29-F687-4F45-9708-019B960494DF}">
                            <a14:hiddenLine xmlns:a14="http://schemas.microsoft.com/office/drawing/2010/main" w="38100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202789" name="矩形 202788">
            <a:extLst>
              <a:ext uri="{FF2B5EF4-FFF2-40B4-BE49-F238E27FC236}">
                <a16:creationId xmlns:a16="http://schemas.microsoft.com/office/drawing/2014/main" id="{BAA65018-01E9-AE42-9E7B-D708DE2E6699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1000" y="5562600"/>
            <a:ext cx="8534400" cy="990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469900" indent="-4699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20000"/>
              </a:lnSpc>
              <a:spcBef>
                <a:spcPct val="20000"/>
              </a:spcBef>
              <a:buClr>
                <a:schemeClr val="accent2"/>
              </a:buClr>
              <a:buFont typeface="Wingdings" pitchFamily="2" charset="2"/>
              <a:buChar char="q"/>
            </a:pPr>
            <a:r>
              <a:rPr lang="zh-CN" altLang="en-US" sz="2400" b="1">
                <a:latin typeface="Times New Roman" panose="02020603050405020304" pitchFamily="18" charset="0"/>
                <a:ea typeface="黑体" panose="02010609060101010101" pitchFamily="49" charset="-122"/>
              </a:rPr>
              <a:t>按照以上思路继续分解，即一个</a:t>
            </a:r>
            <a:r>
              <a:rPr lang="en-US" altLang="zh-CN" sz="2400" b="1">
                <a:latin typeface="Times New Roman" panose="02020603050405020304" pitchFamily="18" charset="0"/>
                <a:ea typeface="黑体" panose="02010609060101010101" pitchFamily="49" charset="-122"/>
              </a:rPr>
              <a:t>N/2</a:t>
            </a:r>
            <a:r>
              <a:rPr lang="zh-CN" altLang="en-US" sz="2400" b="1">
                <a:latin typeface="Times New Roman" panose="02020603050405020304" pitchFamily="18" charset="0"/>
                <a:ea typeface="黑体" panose="02010609060101010101" pitchFamily="49" charset="-122"/>
              </a:rPr>
              <a:t>的</a:t>
            </a:r>
            <a:r>
              <a:rPr lang="en-US" altLang="zh-CN" sz="2400" b="1">
                <a:latin typeface="Times New Roman" panose="02020603050405020304" pitchFamily="18" charset="0"/>
                <a:ea typeface="黑体" panose="02010609060101010101" pitchFamily="49" charset="-122"/>
              </a:rPr>
              <a:t>DFT</a:t>
            </a:r>
            <a:r>
              <a:rPr lang="zh-CN" altLang="en-US" sz="2400" b="1">
                <a:latin typeface="Times New Roman" panose="02020603050405020304" pitchFamily="18" charset="0"/>
                <a:ea typeface="黑体" panose="02010609060101010101" pitchFamily="49" charset="-122"/>
              </a:rPr>
              <a:t>分解成两个</a:t>
            </a:r>
            <a:r>
              <a:rPr lang="en-US" altLang="zh-CN" sz="2400" b="1">
                <a:latin typeface="Times New Roman" panose="02020603050405020304" pitchFamily="18" charset="0"/>
                <a:ea typeface="黑体" panose="02010609060101010101" pitchFamily="49" charset="-122"/>
              </a:rPr>
              <a:t>N/4</a:t>
            </a:r>
            <a:r>
              <a:rPr lang="zh-CN" altLang="en-US" sz="2400" b="1">
                <a:latin typeface="Times New Roman" panose="02020603050405020304" pitchFamily="18" charset="0"/>
                <a:ea typeface="黑体" panose="02010609060101010101" pitchFamily="49" charset="-122"/>
              </a:rPr>
              <a:t>点</a:t>
            </a:r>
            <a:r>
              <a:rPr lang="en-US" altLang="zh-CN" sz="2400" b="1">
                <a:latin typeface="Times New Roman" panose="02020603050405020304" pitchFamily="18" charset="0"/>
                <a:ea typeface="黑体" panose="02010609060101010101" pitchFamily="49" charset="-122"/>
              </a:rPr>
              <a:t>DFT</a:t>
            </a:r>
            <a:r>
              <a:rPr lang="zh-CN" altLang="en-US" sz="2400" b="1">
                <a:latin typeface="Times New Roman" panose="02020603050405020304" pitchFamily="18" charset="0"/>
                <a:ea typeface="黑体" panose="02010609060101010101" pitchFamily="49" charset="-122"/>
              </a:rPr>
              <a:t>，直到只计算</a:t>
            </a:r>
            <a:r>
              <a:rPr lang="en-US" altLang="zh-CN" sz="2400" b="1">
                <a:latin typeface="Times New Roman" panose="02020603050405020304" pitchFamily="18" charset="0"/>
                <a:ea typeface="黑体" panose="02010609060101010101" pitchFamily="49" charset="-122"/>
              </a:rPr>
              <a:t>2</a:t>
            </a:r>
            <a:r>
              <a:rPr lang="zh-CN" altLang="en-US" sz="2400" b="1">
                <a:latin typeface="Times New Roman" panose="02020603050405020304" pitchFamily="18" charset="0"/>
                <a:ea typeface="黑体" panose="02010609060101010101" pitchFamily="49" charset="-122"/>
              </a:rPr>
              <a:t>点的</a:t>
            </a:r>
            <a:r>
              <a:rPr lang="en-US" altLang="zh-CN" sz="2400" b="1">
                <a:latin typeface="Times New Roman" panose="02020603050405020304" pitchFamily="18" charset="0"/>
                <a:ea typeface="黑体" panose="02010609060101010101" pitchFamily="49" charset="-122"/>
              </a:rPr>
              <a:t>DFT</a:t>
            </a:r>
            <a:r>
              <a:rPr lang="zh-CN" altLang="en-US" sz="2400" b="1">
                <a:latin typeface="Times New Roman" panose="02020603050405020304" pitchFamily="18" charset="0"/>
                <a:ea typeface="黑体" panose="02010609060101010101" pitchFamily="49" charset="-122"/>
              </a:rPr>
              <a:t>，这就是</a:t>
            </a:r>
            <a:r>
              <a:rPr lang="en-US" altLang="zh-CN" sz="2400" b="1">
                <a:latin typeface="Times New Roman" panose="02020603050405020304" pitchFamily="18" charset="0"/>
                <a:ea typeface="黑体" panose="02010609060101010101" pitchFamily="49" charset="-122"/>
              </a:rPr>
              <a:t>DIF-FFT</a:t>
            </a:r>
            <a:r>
              <a:rPr lang="zh-CN" altLang="en-US" sz="2400" b="1">
                <a:latin typeface="Times New Roman" panose="02020603050405020304" pitchFamily="18" charset="0"/>
                <a:ea typeface="黑体" panose="02010609060101010101" pitchFamily="49" charset="-122"/>
              </a:rPr>
              <a:t>算法。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278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0278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2789" grpId="0" build="p"/>
    </p:bld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114" name="矩形 218113">
            <a:extLst>
              <a:ext uri="{FF2B5EF4-FFF2-40B4-BE49-F238E27FC236}">
                <a16:creationId xmlns:a16="http://schemas.microsoft.com/office/drawing/2014/main" id="{09DD7970-8118-6C46-9FA9-C3E61D7B780A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1000" y="685800"/>
            <a:ext cx="6781800" cy="685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buFont typeface="Arial" panose="020B0604020202020204" pitchFamily="34" charset="0"/>
              <a:buNone/>
            </a:pPr>
            <a:r>
              <a:rPr lang="en-US" altLang="zh-CN" sz="4000" b="1">
                <a:solidFill>
                  <a:srgbClr val="333399"/>
                </a:solidFill>
                <a:latin typeface="Verdana" panose="020B0604030504040204" pitchFamily="34" charset="0"/>
                <a:ea typeface="黑体" panose="02010609060101010101" pitchFamily="49" charset="-122"/>
              </a:rPr>
              <a:t>2</a:t>
            </a:r>
            <a:r>
              <a:rPr lang="zh-CN" altLang="en-US" sz="4000" b="1">
                <a:solidFill>
                  <a:srgbClr val="333399"/>
                </a:solidFill>
                <a:latin typeface="Verdana" panose="020B0604030504040204" pitchFamily="34" charset="0"/>
                <a:ea typeface="黑体" panose="02010609060101010101" pitchFamily="49" charset="-122"/>
              </a:rPr>
              <a:t>个</a:t>
            </a:r>
            <a:r>
              <a:rPr lang="en-US" altLang="zh-CN" sz="4000" b="1">
                <a:solidFill>
                  <a:srgbClr val="333399"/>
                </a:solidFill>
                <a:latin typeface="Verdana" panose="020B0604030504040204" pitchFamily="34" charset="0"/>
                <a:ea typeface="黑体" panose="02010609060101010101" pitchFamily="49" charset="-122"/>
              </a:rPr>
              <a:t>1</a:t>
            </a:r>
            <a:r>
              <a:rPr lang="zh-CN" altLang="en-US" sz="4000" b="1">
                <a:solidFill>
                  <a:srgbClr val="333399"/>
                </a:solidFill>
                <a:latin typeface="Verdana" panose="020B0604030504040204" pitchFamily="34" charset="0"/>
                <a:ea typeface="黑体" panose="02010609060101010101" pitchFamily="49" charset="-122"/>
              </a:rPr>
              <a:t>点的</a:t>
            </a:r>
            <a:r>
              <a:rPr lang="zh-CN" altLang="zh-CN" sz="4000" b="1">
                <a:solidFill>
                  <a:srgbClr val="333399"/>
                </a:solidFill>
                <a:latin typeface="Verdana" panose="020B0604030504040204" pitchFamily="34" charset="0"/>
                <a:ea typeface="黑体" panose="02010609060101010101" pitchFamily="49" charset="-122"/>
              </a:rPr>
              <a:t>DFT蝶形流图</a:t>
            </a:r>
            <a:r>
              <a:rPr lang="zh-CN" altLang="en-US" sz="4000" b="1">
                <a:solidFill>
                  <a:srgbClr val="333399"/>
                </a:solidFill>
                <a:latin typeface="Verdana" panose="020B0604030504040204" pitchFamily="34" charset="0"/>
                <a:ea typeface="黑体" panose="02010609060101010101" pitchFamily="49" charset="-122"/>
              </a:rPr>
              <a:t> </a:t>
            </a:r>
          </a:p>
        </p:txBody>
      </p:sp>
      <p:sp>
        <p:nvSpPr>
          <p:cNvPr id="218128" name="文本框 218127">
            <a:extLst>
              <a:ext uri="{FF2B5EF4-FFF2-40B4-BE49-F238E27FC236}">
                <a16:creationId xmlns:a16="http://schemas.microsoft.com/office/drawing/2014/main" id="{04EF24FC-1117-F84B-A4DD-9B148627E72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200" y="3581400"/>
            <a:ext cx="5257800" cy="5794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  <a:buFont typeface="Arial" panose="020B0604020202020204" pitchFamily="34" charset="0"/>
              <a:buNone/>
            </a:pPr>
            <a:r>
              <a:rPr lang="zh-CN" altLang="en-US" sz="3200" b="1">
                <a:latin typeface="Times New Roman" panose="02020603050405020304" pitchFamily="18" charset="0"/>
              </a:rPr>
              <a:t>进一步简化为蝶形流图：</a:t>
            </a:r>
          </a:p>
        </p:txBody>
      </p:sp>
      <p:grpSp>
        <p:nvGrpSpPr>
          <p:cNvPr id="218141" name="组合 218140">
            <a:extLst>
              <a:ext uri="{FF2B5EF4-FFF2-40B4-BE49-F238E27FC236}">
                <a16:creationId xmlns:a16="http://schemas.microsoft.com/office/drawing/2014/main" id="{3EC6027A-0C52-A549-83A8-1E662186E1AD}"/>
              </a:ext>
            </a:extLst>
          </p:cNvPr>
          <p:cNvGrpSpPr>
            <a:grpSpLocks/>
          </p:cNvGrpSpPr>
          <p:nvPr/>
        </p:nvGrpSpPr>
        <p:grpSpPr bwMode="auto">
          <a:xfrm>
            <a:off x="1600200" y="1447800"/>
            <a:ext cx="6934200" cy="1828800"/>
            <a:chOff x="1008" y="912"/>
            <a:chExt cx="4368" cy="1152"/>
          </a:xfrm>
        </p:grpSpPr>
        <p:sp>
          <p:nvSpPr>
            <p:cNvPr id="69647" name="矩形 218114">
              <a:extLst>
                <a:ext uri="{FF2B5EF4-FFF2-40B4-BE49-F238E27FC236}">
                  <a16:creationId xmlns:a16="http://schemas.microsoft.com/office/drawing/2014/main" id="{428B4CB4-6D36-C344-AD76-64482CD5C76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600" y="960"/>
              <a:ext cx="720" cy="384"/>
            </a:xfrm>
            <a:prstGeom prst="rect">
              <a:avLst/>
            </a:prstGeom>
            <a:solidFill>
              <a:srgbClr val="CCFF99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buFont typeface="Arial" panose="020B0604020202020204" pitchFamily="34" charset="0"/>
                <a:buNone/>
              </a:pPr>
              <a:r>
                <a:rPr lang="en-US" altLang="zh-CN" sz="2400" b="1">
                  <a:latin typeface="Times New Roman" panose="02020603050405020304" pitchFamily="18" charset="0"/>
                </a:rPr>
                <a:t>1</a:t>
              </a:r>
              <a:r>
                <a:rPr lang="zh-CN" altLang="en-US" sz="2400" b="1">
                  <a:latin typeface="Times New Roman" panose="02020603050405020304" pitchFamily="18" charset="0"/>
                </a:rPr>
                <a:t>点</a:t>
              </a:r>
              <a:r>
                <a:rPr lang="en-US" altLang="zh-CN" sz="2400" b="1">
                  <a:latin typeface="Times New Roman" panose="02020603050405020304" pitchFamily="18" charset="0"/>
                </a:rPr>
                <a:t>DFT</a:t>
              </a:r>
            </a:p>
          </p:txBody>
        </p:sp>
        <p:sp>
          <p:nvSpPr>
            <p:cNvPr id="69648" name="直接连接符 218115">
              <a:extLst>
                <a:ext uri="{FF2B5EF4-FFF2-40B4-BE49-F238E27FC236}">
                  <a16:creationId xmlns:a16="http://schemas.microsoft.com/office/drawing/2014/main" id="{12B8EF83-8A21-E542-9EE0-2A255E85E093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072" y="1152"/>
              <a:ext cx="528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 type="oval" w="med" len="med"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69649" name="直接连接符 218116">
              <a:extLst>
                <a:ext uri="{FF2B5EF4-FFF2-40B4-BE49-F238E27FC236}">
                  <a16:creationId xmlns:a16="http://schemas.microsoft.com/office/drawing/2014/main" id="{7EDBD1F4-DD97-A848-89CA-425055226E99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 flipV="1">
              <a:off x="4320" y="1152"/>
              <a:ext cx="480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 type="oval" w="med" len="med"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69650" name="文本框 218117">
              <a:extLst>
                <a:ext uri="{FF2B5EF4-FFF2-40B4-BE49-F238E27FC236}">
                  <a16:creationId xmlns:a16="http://schemas.microsoft.com/office/drawing/2014/main" id="{11F001F5-60FF-254D-AA4F-20598C5FFDA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008" y="1008"/>
              <a:ext cx="816" cy="2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50000"/>
                </a:spcBef>
                <a:buFont typeface="Arial" panose="020B0604020202020204" pitchFamily="34" charset="0"/>
                <a:buNone/>
              </a:pPr>
              <a:r>
                <a:rPr lang="en-US" altLang="zh-CN" sz="2400" b="1">
                  <a:latin typeface="Times New Roman" panose="02020603050405020304" pitchFamily="18" charset="0"/>
                </a:rPr>
                <a:t>x</a:t>
              </a:r>
              <a:r>
                <a:rPr lang="en-US" altLang="zh-CN" sz="2400" b="1" baseline="-25000">
                  <a:latin typeface="Times New Roman" panose="02020603050405020304" pitchFamily="18" charset="0"/>
                </a:rPr>
                <a:t>3</a:t>
              </a:r>
              <a:r>
                <a:rPr lang="en-US" altLang="zh-CN" sz="2400" b="1">
                  <a:latin typeface="Times New Roman" panose="02020603050405020304" pitchFamily="18" charset="0"/>
                </a:rPr>
                <a:t>(0)</a:t>
              </a:r>
            </a:p>
          </p:txBody>
        </p:sp>
        <p:sp>
          <p:nvSpPr>
            <p:cNvPr id="69651" name="矩形 218118">
              <a:extLst>
                <a:ext uri="{FF2B5EF4-FFF2-40B4-BE49-F238E27FC236}">
                  <a16:creationId xmlns:a16="http://schemas.microsoft.com/office/drawing/2014/main" id="{0E1F994F-A602-8C40-B7A6-6673D9E34F7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552" y="1680"/>
              <a:ext cx="720" cy="384"/>
            </a:xfrm>
            <a:prstGeom prst="rect">
              <a:avLst/>
            </a:prstGeom>
            <a:solidFill>
              <a:srgbClr val="CCFF99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buFont typeface="Arial" panose="020B0604020202020204" pitchFamily="34" charset="0"/>
                <a:buNone/>
              </a:pPr>
              <a:r>
                <a:rPr lang="en-US" altLang="zh-CN" sz="2400" b="1">
                  <a:latin typeface="Times New Roman" panose="02020603050405020304" pitchFamily="18" charset="0"/>
                </a:rPr>
                <a:t>1</a:t>
              </a:r>
              <a:r>
                <a:rPr lang="zh-CN" altLang="en-US" sz="2400" b="1">
                  <a:latin typeface="Times New Roman" panose="02020603050405020304" pitchFamily="18" charset="0"/>
                </a:rPr>
                <a:t>点</a:t>
              </a:r>
              <a:r>
                <a:rPr lang="en-US" altLang="zh-CN" sz="2400" b="1">
                  <a:latin typeface="Times New Roman" panose="02020603050405020304" pitchFamily="18" charset="0"/>
                </a:rPr>
                <a:t>DFT</a:t>
              </a:r>
            </a:p>
          </p:txBody>
        </p:sp>
        <p:sp>
          <p:nvSpPr>
            <p:cNvPr id="69652" name="直接连接符 218119">
              <a:extLst>
                <a:ext uri="{FF2B5EF4-FFF2-40B4-BE49-F238E27FC236}">
                  <a16:creationId xmlns:a16="http://schemas.microsoft.com/office/drawing/2014/main" id="{5C547E02-FF16-CA43-BF81-0DB8767CC4D7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072" y="1872"/>
              <a:ext cx="480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 type="oval" w="med" len="med"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69653" name="直接连接符 218120">
              <a:extLst>
                <a:ext uri="{FF2B5EF4-FFF2-40B4-BE49-F238E27FC236}">
                  <a16:creationId xmlns:a16="http://schemas.microsoft.com/office/drawing/2014/main" id="{C6ACD988-903D-E048-8C40-941F9371C30F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 flipV="1">
              <a:off x="4272" y="1872"/>
              <a:ext cx="480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 type="oval" w="med" len="med"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69654" name="文本框 218121">
              <a:extLst>
                <a:ext uri="{FF2B5EF4-FFF2-40B4-BE49-F238E27FC236}">
                  <a16:creationId xmlns:a16="http://schemas.microsoft.com/office/drawing/2014/main" id="{D777C20F-AE17-BF4B-85AD-46C40B6FD53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008" y="1680"/>
              <a:ext cx="816" cy="2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50000"/>
                </a:spcBef>
                <a:buFont typeface="Arial" panose="020B0604020202020204" pitchFamily="34" charset="0"/>
                <a:buNone/>
              </a:pPr>
              <a:r>
                <a:rPr lang="en-US" altLang="zh-CN" sz="2400" b="1">
                  <a:latin typeface="Times New Roman" panose="02020603050405020304" pitchFamily="18" charset="0"/>
                </a:rPr>
                <a:t>x</a:t>
              </a:r>
              <a:r>
                <a:rPr lang="en-US" altLang="zh-CN" sz="2400" b="1" baseline="-25000">
                  <a:latin typeface="Times New Roman" panose="02020603050405020304" pitchFamily="18" charset="0"/>
                </a:rPr>
                <a:t>3</a:t>
              </a:r>
              <a:r>
                <a:rPr lang="en-US" altLang="zh-CN" sz="2400" b="1">
                  <a:latin typeface="Times New Roman" panose="02020603050405020304" pitchFamily="18" charset="0"/>
                </a:rPr>
                <a:t>(1)</a:t>
              </a:r>
            </a:p>
          </p:txBody>
        </p:sp>
        <p:sp>
          <p:nvSpPr>
            <p:cNvPr id="69655" name="直接连接符 218122">
              <a:extLst>
                <a:ext uri="{FF2B5EF4-FFF2-40B4-BE49-F238E27FC236}">
                  <a16:creationId xmlns:a16="http://schemas.microsoft.com/office/drawing/2014/main" id="{218948BC-BB46-B247-913F-83DF9478561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36" y="1152"/>
              <a:ext cx="1536" cy="672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 type="oval" w="med" len="med"/>
              <a:tailEnd type="oval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69656" name="直接连接符 218123">
              <a:extLst>
                <a:ext uri="{FF2B5EF4-FFF2-40B4-BE49-F238E27FC236}">
                  <a16:creationId xmlns:a16="http://schemas.microsoft.com/office/drawing/2014/main" id="{A5C94C68-5EC5-E445-8662-C9D7F9CD6492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536" y="1200"/>
              <a:ext cx="1536" cy="672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 type="oval" w="med" len="med"/>
              <a:tailEnd type="oval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69657" name="椭圆 218124">
              <a:extLst>
                <a:ext uri="{FF2B5EF4-FFF2-40B4-BE49-F238E27FC236}">
                  <a16:creationId xmlns:a16="http://schemas.microsoft.com/office/drawing/2014/main" id="{CAAB5065-A915-564D-B032-B6597CD2B30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160" y="1440"/>
              <a:ext cx="144" cy="144"/>
            </a:xfrm>
            <a:prstGeom prst="ellipse">
              <a:avLst/>
            </a:prstGeom>
            <a:solidFill>
              <a:srgbClr val="CCFF99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buFont typeface="Arial" panose="020B0604020202020204" pitchFamily="34" charset="0"/>
                <a:buNone/>
              </a:pPr>
              <a:endParaRPr lang="zh-CN" altLang="en-US"/>
            </a:p>
          </p:txBody>
        </p:sp>
        <p:sp>
          <p:nvSpPr>
            <p:cNvPr id="69658" name="文本框 218125">
              <a:extLst>
                <a:ext uri="{FF2B5EF4-FFF2-40B4-BE49-F238E27FC236}">
                  <a16:creationId xmlns:a16="http://schemas.microsoft.com/office/drawing/2014/main" id="{A33A7A26-7030-1C41-B0CE-BEAA153ADEA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800" y="912"/>
              <a:ext cx="576" cy="110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lnSpc>
                  <a:spcPct val="110000"/>
                </a:lnSpc>
                <a:spcBef>
                  <a:spcPct val="5000"/>
                </a:spcBef>
                <a:buFont typeface="Arial" panose="020B0604020202020204" pitchFamily="34" charset="0"/>
                <a:buNone/>
              </a:pPr>
              <a:r>
                <a:rPr lang="en-US" altLang="zh-CN" sz="2400" b="1">
                  <a:latin typeface="Times New Roman" panose="02020603050405020304" pitchFamily="18" charset="0"/>
                </a:rPr>
                <a:t>X(0)</a:t>
              </a:r>
            </a:p>
            <a:p>
              <a:pPr eaLnBrk="1" hangingPunct="1">
                <a:lnSpc>
                  <a:spcPct val="110000"/>
                </a:lnSpc>
                <a:spcBef>
                  <a:spcPct val="5000"/>
                </a:spcBef>
                <a:buFont typeface="Arial" panose="020B0604020202020204" pitchFamily="34" charset="0"/>
                <a:buNone/>
              </a:pPr>
              <a:endParaRPr lang="en-US" altLang="zh-CN" sz="2400" b="1">
                <a:latin typeface="Times New Roman" panose="02020603050405020304" pitchFamily="18" charset="0"/>
              </a:endParaRPr>
            </a:p>
            <a:p>
              <a:pPr eaLnBrk="1" hangingPunct="1">
                <a:lnSpc>
                  <a:spcPct val="110000"/>
                </a:lnSpc>
                <a:spcBef>
                  <a:spcPct val="5000"/>
                </a:spcBef>
                <a:buFont typeface="Arial" panose="020B0604020202020204" pitchFamily="34" charset="0"/>
                <a:buNone/>
              </a:pPr>
              <a:endParaRPr lang="en-US" altLang="zh-CN" sz="2400" b="1">
                <a:latin typeface="Times New Roman" panose="02020603050405020304" pitchFamily="18" charset="0"/>
              </a:endParaRPr>
            </a:p>
            <a:p>
              <a:pPr eaLnBrk="1" hangingPunct="1">
                <a:lnSpc>
                  <a:spcPct val="110000"/>
                </a:lnSpc>
                <a:spcBef>
                  <a:spcPct val="5000"/>
                </a:spcBef>
                <a:buFont typeface="Arial" panose="020B0604020202020204" pitchFamily="34" charset="0"/>
                <a:buNone/>
              </a:pPr>
              <a:r>
                <a:rPr lang="en-US" altLang="zh-CN" sz="2400" b="1">
                  <a:latin typeface="Times New Roman" panose="02020603050405020304" pitchFamily="18" charset="0"/>
                </a:rPr>
                <a:t>X(4)</a:t>
              </a:r>
            </a:p>
          </p:txBody>
        </p:sp>
        <p:graphicFrame>
          <p:nvGraphicFramePr>
            <p:cNvPr id="69659" name="对象 218126">
              <a:extLst>
                <a:ext uri="{FF2B5EF4-FFF2-40B4-BE49-F238E27FC236}">
                  <a16:creationId xmlns:a16="http://schemas.microsoft.com/office/drawing/2014/main" id="{E8600EB4-2138-C646-BA31-B59B6B87C342}"/>
                </a:ext>
              </a:extLst>
            </p:cNvPr>
            <p:cNvGraphicFramePr>
              <a:graphicFrameLocks/>
            </p:cNvGraphicFramePr>
            <p:nvPr/>
          </p:nvGraphicFramePr>
          <p:xfrm>
            <a:off x="2736" y="1344"/>
            <a:ext cx="481" cy="336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69678" r:id="rId3" imgW="520700" imgH="279400" progId="Equation.3">
                    <p:embed/>
                  </p:oleObj>
                </mc:Choice>
                <mc:Fallback>
                  <p:oleObj r:id="rId3" imgW="520700" imgH="279400" progId="Equation.3">
                    <p:embed/>
                    <p:pic>
                      <p:nvPicPr>
                        <p:cNvPr id="0" name="对象 218126"/>
                        <p:cNvPicPr>
                          <a:picLocks noChangeArrowheads="1"/>
                        </p:cNvPicPr>
                        <p:nvPr/>
                      </p:nvPicPr>
                      <p:blipFill>
                        <a:blip r:embed="rId4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2736" y="1344"/>
                          <a:ext cx="481" cy="336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38100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sp>
          <p:nvSpPr>
            <p:cNvPr id="69660" name="直接连接符 218135">
              <a:extLst>
                <a:ext uri="{FF2B5EF4-FFF2-40B4-BE49-F238E27FC236}">
                  <a16:creationId xmlns:a16="http://schemas.microsoft.com/office/drawing/2014/main" id="{7760295E-9220-6145-9F86-42D56F802DFB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640" y="1536"/>
              <a:ext cx="48" cy="192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69661" name="直接连接符 218136">
              <a:extLst>
                <a:ext uri="{FF2B5EF4-FFF2-40B4-BE49-F238E27FC236}">
                  <a16:creationId xmlns:a16="http://schemas.microsoft.com/office/drawing/2014/main" id="{FC7ED9A0-9520-F94A-8224-8883F7F368C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496" y="1728"/>
              <a:ext cx="192" cy="4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</p:grpSp>
      <p:grpSp>
        <p:nvGrpSpPr>
          <p:cNvPr id="218140" name="组合 218139">
            <a:extLst>
              <a:ext uri="{FF2B5EF4-FFF2-40B4-BE49-F238E27FC236}">
                <a16:creationId xmlns:a16="http://schemas.microsoft.com/office/drawing/2014/main" id="{CC4C65A1-079E-AB47-B7A7-220C85BD923B}"/>
              </a:ext>
            </a:extLst>
          </p:cNvPr>
          <p:cNvGrpSpPr>
            <a:grpSpLocks/>
          </p:cNvGrpSpPr>
          <p:nvPr/>
        </p:nvGrpSpPr>
        <p:grpSpPr bwMode="auto">
          <a:xfrm>
            <a:off x="1447800" y="4516438"/>
            <a:ext cx="4800600" cy="1808162"/>
            <a:chOff x="912" y="2845"/>
            <a:chExt cx="3024" cy="1139"/>
          </a:xfrm>
        </p:grpSpPr>
        <p:sp>
          <p:nvSpPr>
            <p:cNvPr id="69638" name="直接连接符 218128">
              <a:extLst>
                <a:ext uri="{FF2B5EF4-FFF2-40B4-BE49-F238E27FC236}">
                  <a16:creationId xmlns:a16="http://schemas.microsoft.com/office/drawing/2014/main" id="{B5C6BA46-4485-6345-AEB5-96FBAC0B0C3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536" y="3133"/>
              <a:ext cx="1536" cy="672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 type="oval" w="med" len="med"/>
              <a:tailEnd type="oval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69639" name="直接连接符 218129">
              <a:extLst>
                <a:ext uri="{FF2B5EF4-FFF2-40B4-BE49-F238E27FC236}">
                  <a16:creationId xmlns:a16="http://schemas.microsoft.com/office/drawing/2014/main" id="{EA218F15-28B6-8C42-9DAE-E958743771CA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536" y="3133"/>
              <a:ext cx="1536" cy="672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 type="oval" w="med" len="med"/>
              <a:tailEnd type="oval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69640" name="椭圆 218130">
              <a:extLst>
                <a:ext uri="{FF2B5EF4-FFF2-40B4-BE49-F238E27FC236}">
                  <a16:creationId xmlns:a16="http://schemas.microsoft.com/office/drawing/2014/main" id="{D5F109CD-DFE6-B643-B76E-F4C98F06BB2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208" y="3373"/>
              <a:ext cx="144" cy="144"/>
            </a:xfrm>
            <a:prstGeom prst="ellipse">
              <a:avLst/>
            </a:prstGeom>
            <a:solidFill>
              <a:srgbClr val="CCFF99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buFont typeface="Arial" panose="020B0604020202020204" pitchFamily="34" charset="0"/>
                <a:buNone/>
              </a:pPr>
              <a:endParaRPr lang="zh-CN" altLang="en-US"/>
            </a:p>
          </p:txBody>
        </p:sp>
        <p:graphicFrame>
          <p:nvGraphicFramePr>
            <p:cNvPr id="69641" name="对象 218131">
              <a:extLst>
                <a:ext uri="{FF2B5EF4-FFF2-40B4-BE49-F238E27FC236}">
                  <a16:creationId xmlns:a16="http://schemas.microsoft.com/office/drawing/2014/main" id="{55E60673-DBBA-754E-B578-CA6629AABBF8}"/>
                </a:ext>
              </a:extLst>
            </p:cNvPr>
            <p:cNvGraphicFramePr>
              <a:graphicFrameLocks/>
            </p:cNvGraphicFramePr>
            <p:nvPr/>
          </p:nvGraphicFramePr>
          <p:xfrm>
            <a:off x="2784" y="3373"/>
            <a:ext cx="481" cy="336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69679" r:id="rId5" imgW="520700" imgH="279400" progId="Equation.3">
                    <p:embed/>
                  </p:oleObj>
                </mc:Choice>
                <mc:Fallback>
                  <p:oleObj r:id="rId5" imgW="520700" imgH="279400" progId="Equation.3">
                    <p:embed/>
                    <p:pic>
                      <p:nvPicPr>
                        <p:cNvPr id="0" name="对象 218131"/>
                        <p:cNvPicPr>
                          <a:picLocks noChangeArrowheads="1"/>
                        </p:cNvPicPr>
                        <p:nvPr/>
                      </p:nvPicPr>
                      <p:blipFill>
                        <a:blip r:embed="rId6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2784" y="3373"/>
                          <a:ext cx="481" cy="336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38100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sp>
          <p:nvSpPr>
            <p:cNvPr id="69642" name="文本框 218132">
              <a:extLst>
                <a:ext uri="{FF2B5EF4-FFF2-40B4-BE49-F238E27FC236}">
                  <a16:creationId xmlns:a16="http://schemas.microsoft.com/office/drawing/2014/main" id="{A6492D95-3ED9-EE4D-BE59-5568DCFF0F5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072" y="2845"/>
              <a:ext cx="864" cy="113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lnSpc>
                  <a:spcPct val="210000"/>
                </a:lnSpc>
                <a:spcBef>
                  <a:spcPct val="50000"/>
                </a:spcBef>
                <a:buFont typeface="Arial" panose="020B0604020202020204" pitchFamily="34" charset="0"/>
                <a:buNone/>
              </a:pPr>
              <a:r>
                <a:rPr lang="en-US" altLang="zh-CN" sz="2400" b="1">
                  <a:latin typeface="Times New Roman" panose="02020603050405020304" pitchFamily="18" charset="0"/>
                </a:rPr>
                <a:t>X(0)</a:t>
              </a:r>
            </a:p>
            <a:p>
              <a:pPr eaLnBrk="1" hangingPunct="1">
                <a:lnSpc>
                  <a:spcPct val="210000"/>
                </a:lnSpc>
                <a:spcBef>
                  <a:spcPct val="50000"/>
                </a:spcBef>
                <a:buFont typeface="Arial" panose="020B0604020202020204" pitchFamily="34" charset="0"/>
                <a:buNone/>
              </a:pPr>
              <a:r>
                <a:rPr lang="en-US" altLang="zh-CN" sz="2400" b="1">
                  <a:latin typeface="Times New Roman" panose="02020603050405020304" pitchFamily="18" charset="0"/>
                </a:rPr>
                <a:t>X(4)</a:t>
              </a:r>
            </a:p>
          </p:txBody>
        </p:sp>
        <p:sp>
          <p:nvSpPr>
            <p:cNvPr id="69643" name="文本框 218133">
              <a:extLst>
                <a:ext uri="{FF2B5EF4-FFF2-40B4-BE49-F238E27FC236}">
                  <a16:creationId xmlns:a16="http://schemas.microsoft.com/office/drawing/2014/main" id="{1C312A2D-DC87-C84A-8612-4506D303E23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912" y="2941"/>
              <a:ext cx="816" cy="2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50000"/>
                </a:spcBef>
                <a:buFont typeface="Arial" panose="020B0604020202020204" pitchFamily="34" charset="0"/>
                <a:buNone/>
              </a:pPr>
              <a:r>
                <a:rPr lang="en-US" altLang="zh-CN" sz="2400" b="1">
                  <a:latin typeface="Times New Roman" panose="02020603050405020304" pitchFamily="18" charset="0"/>
                </a:rPr>
                <a:t>x</a:t>
              </a:r>
              <a:r>
                <a:rPr lang="en-US" altLang="zh-CN" sz="2400" b="1" baseline="-25000">
                  <a:latin typeface="Times New Roman" panose="02020603050405020304" pitchFamily="18" charset="0"/>
                </a:rPr>
                <a:t>3</a:t>
              </a:r>
              <a:r>
                <a:rPr lang="en-US" altLang="zh-CN" sz="2400" b="1">
                  <a:latin typeface="Times New Roman" panose="02020603050405020304" pitchFamily="18" charset="0"/>
                </a:rPr>
                <a:t>(0)</a:t>
              </a:r>
            </a:p>
          </p:txBody>
        </p:sp>
        <p:sp>
          <p:nvSpPr>
            <p:cNvPr id="69644" name="文本框 218134">
              <a:extLst>
                <a:ext uri="{FF2B5EF4-FFF2-40B4-BE49-F238E27FC236}">
                  <a16:creationId xmlns:a16="http://schemas.microsoft.com/office/drawing/2014/main" id="{0F27CBEF-7529-A94D-8212-096B1673A773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912" y="3661"/>
              <a:ext cx="816" cy="2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50000"/>
                </a:spcBef>
                <a:buFont typeface="Arial" panose="020B0604020202020204" pitchFamily="34" charset="0"/>
                <a:buNone/>
              </a:pPr>
              <a:r>
                <a:rPr lang="en-US" altLang="zh-CN" sz="2400" b="1">
                  <a:latin typeface="Times New Roman" panose="02020603050405020304" pitchFamily="18" charset="0"/>
                </a:rPr>
                <a:t>x</a:t>
              </a:r>
              <a:r>
                <a:rPr lang="en-US" altLang="zh-CN" sz="2400" b="1" baseline="-25000">
                  <a:latin typeface="Times New Roman" panose="02020603050405020304" pitchFamily="18" charset="0"/>
                </a:rPr>
                <a:t>3</a:t>
              </a:r>
              <a:r>
                <a:rPr lang="en-US" altLang="zh-CN" sz="2400" b="1">
                  <a:latin typeface="Times New Roman" panose="02020603050405020304" pitchFamily="18" charset="0"/>
                </a:rPr>
                <a:t>(1)</a:t>
              </a:r>
            </a:p>
          </p:txBody>
        </p:sp>
        <p:sp>
          <p:nvSpPr>
            <p:cNvPr id="69645" name="直接连接符 218137">
              <a:extLst>
                <a:ext uri="{FF2B5EF4-FFF2-40B4-BE49-F238E27FC236}">
                  <a16:creationId xmlns:a16="http://schemas.microsoft.com/office/drawing/2014/main" id="{1009FC6F-5FB3-A749-8FD7-BEF2A336EBF4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736" y="3517"/>
              <a:ext cx="48" cy="192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69646" name="直接连接符 218138">
              <a:extLst>
                <a:ext uri="{FF2B5EF4-FFF2-40B4-BE49-F238E27FC236}">
                  <a16:creationId xmlns:a16="http://schemas.microsoft.com/office/drawing/2014/main" id="{697291BD-FB34-7F42-A7EF-40F015D0C13B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592" y="3661"/>
              <a:ext cx="192" cy="96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8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181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8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2181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8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2181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 nodeType="clickPar">
                      <p:stCondLst>
                        <p:cond delay="indefinite"/>
                      </p:stCondLst>
                      <p:childTnLst>
                        <p:par>
                          <p:cTn id="1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8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2181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8114" grpId="0"/>
      <p:bldP spid="218128" grpId="0"/>
    </p:bld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658" name="组合 95379">
            <a:extLst>
              <a:ext uri="{FF2B5EF4-FFF2-40B4-BE49-F238E27FC236}">
                <a16:creationId xmlns:a16="http://schemas.microsoft.com/office/drawing/2014/main" id="{1147B4B1-D7B2-FF43-AE6E-98E50132AEE0}"/>
              </a:ext>
            </a:extLst>
          </p:cNvPr>
          <p:cNvGrpSpPr>
            <a:grpSpLocks/>
          </p:cNvGrpSpPr>
          <p:nvPr/>
        </p:nvGrpSpPr>
        <p:grpSpPr bwMode="auto">
          <a:xfrm>
            <a:off x="765175" y="368300"/>
            <a:ext cx="7767638" cy="5365750"/>
            <a:chOff x="74" y="95"/>
            <a:chExt cx="5436" cy="4152"/>
          </a:xfrm>
        </p:grpSpPr>
        <p:sp>
          <p:nvSpPr>
            <p:cNvPr id="70662" name="直接连接符 95236">
              <a:extLst>
                <a:ext uri="{FF2B5EF4-FFF2-40B4-BE49-F238E27FC236}">
                  <a16:creationId xmlns:a16="http://schemas.microsoft.com/office/drawing/2014/main" id="{DB3A9802-EAB2-614C-9079-CE53B2818F05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171" y="2484"/>
              <a:ext cx="1272" cy="1160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70663" name="直接连接符 95237">
              <a:extLst>
                <a:ext uri="{FF2B5EF4-FFF2-40B4-BE49-F238E27FC236}">
                  <a16:creationId xmlns:a16="http://schemas.microsoft.com/office/drawing/2014/main" id="{4DA43DE1-3A46-FD40-B4BD-0144E22EFA44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151" y="2955"/>
              <a:ext cx="1272" cy="1160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70664" name="直接连接符 95238">
              <a:extLst>
                <a:ext uri="{FF2B5EF4-FFF2-40B4-BE49-F238E27FC236}">
                  <a16:creationId xmlns:a16="http://schemas.microsoft.com/office/drawing/2014/main" id="{03869110-DD64-FE4F-BA05-0A175E614F4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141" y="2432"/>
              <a:ext cx="1271" cy="1160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70665" name="直接连接符 95239">
              <a:extLst>
                <a:ext uri="{FF2B5EF4-FFF2-40B4-BE49-F238E27FC236}">
                  <a16:creationId xmlns:a16="http://schemas.microsoft.com/office/drawing/2014/main" id="{A5178FBA-D9E7-844E-A13F-6073B64A633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161" y="2902"/>
              <a:ext cx="1272" cy="1160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70666" name="椭圆 95240">
              <a:extLst>
                <a:ext uri="{FF2B5EF4-FFF2-40B4-BE49-F238E27FC236}">
                  <a16:creationId xmlns:a16="http://schemas.microsoft.com/office/drawing/2014/main" id="{DD8ABE91-CF79-3D42-9C10-9C0FA206F0D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744" y="3475"/>
              <a:ext cx="111" cy="91"/>
            </a:xfrm>
            <a:prstGeom prst="ellipse">
              <a:avLst/>
            </a:prstGeom>
            <a:solidFill>
              <a:srgbClr val="FFFFFF"/>
            </a:solidFill>
            <a:ln w="9525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buFont typeface="Arial" panose="020B0604020202020204" pitchFamily="34" charset="0"/>
                <a:buNone/>
              </a:pPr>
              <a:endParaRPr lang="zh-CN" altLang="en-US"/>
            </a:p>
          </p:txBody>
        </p:sp>
        <p:sp>
          <p:nvSpPr>
            <p:cNvPr id="70667" name="椭圆 95241">
              <a:extLst>
                <a:ext uri="{FF2B5EF4-FFF2-40B4-BE49-F238E27FC236}">
                  <a16:creationId xmlns:a16="http://schemas.microsoft.com/office/drawing/2014/main" id="{6B01A501-EF47-574F-AECA-3CE36077A58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689" y="2976"/>
              <a:ext cx="110" cy="91"/>
            </a:xfrm>
            <a:prstGeom prst="ellipse">
              <a:avLst/>
            </a:prstGeom>
            <a:solidFill>
              <a:srgbClr val="FFFFFF"/>
            </a:solidFill>
            <a:ln w="9525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buFont typeface="Arial" panose="020B0604020202020204" pitchFamily="34" charset="0"/>
                <a:buNone/>
              </a:pPr>
              <a:endParaRPr lang="zh-CN" altLang="en-US"/>
            </a:p>
          </p:txBody>
        </p:sp>
        <p:sp>
          <p:nvSpPr>
            <p:cNvPr id="70668" name="直接连接符 95242">
              <a:extLst>
                <a:ext uri="{FF2B5EF4-FFF2-40B4-BE49-F238E27FC236}">
                  <a16:creationId xmlns:a16="http://schemas.microsoft.com/office/drawing/2014/main" id="{AC947F2E-FFF1-444B-8D6A-BDD689494733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185" y="178"/>
              <a:ext cx="1272" cy="1161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70669" name="直接连接符 95243">
              <a:extLst>
                <a:ext uri="{FF2B5EF4-FFF2-40B4-BE49-F238E27FC236}">
                  <a16:creationId xmlns:a16="http://schemas.microsoft.com/office/drawing/2014/main" id="{598C0079-C1EC-9248-8F55-8385DAC66262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166" y="649"/>
              <a:ext cx="1272" cy="1161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70670" name="直接连接符 95244">
              <a:extLst>
                <a:ext uri="{FF2B5EF4-FFF2-40B4-BE49-F238E27FC236}">
                  <a16:creationId xmlns:a16="http://schemas.microsoft.com/office/drawing/2014/main" id="{19EF6428-1438-8844-856E-E2F970E66582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185" y="164"/>
              <a:ext cx="1218" cy="1073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70671" name="直接连接符 95245">
              <a:extLst>
                <a:ext uri="{FF2B5EF4-FFF2-40B4-BE49-F238E27FC236}">
                  <a16:creationId xmlns:a16="http://schemas.microsoft.com/office/drawing/2014/main" id="{00A8B551-4667-514E-9A9A-78BB9CADCFF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176" y="618"/>
              <a:ext cx="1281" cy="1094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70672" name="椭圆 95246">
              <a:extLst>
                <a:ext uri="{FF2B5EF4-FFF2-40B4-BE49-F238E27FC236}">
                  <a16:creationId xmlns:a16="http://schemas.microsoft.com/office/drawing/2014/main" id="{C7183431-4953-1646-9F71-0CC2A44DDE7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742" y="1155"/>
              <a:ext cx="113" cy="98"/>
            </a:xfrm>
            <a:prstGeom prst="ellipse">
              <a:avLst/>
            </a:prstGeom>
            <a:solidFill>
              <a:srgbClr val="FFFFFF"/>
            </a:solidFill>
            <a:ln w="9525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buFont typeface="Arial" panose="020B0604020202020204" pitchFamily="34" charset="0"/>
                <a:buNone/>
              </a:pPr>
              <a:endParaRPr lang="zh-CN" altLang="en-US"/>
            </a:p>
          </p:txBody>
        </p:sp>
        <p:sp>
          <p:nvSpPr>
            <p:cNvPr id="70673" name="椭圆 95247">
              <a:extLst>
                <a:ext uri="{FF2B5EF4-FFF2-40B4-BE49-F238E27FC236}">
                  <a16:creationId xmlns:a16="http://schemas.microsoft.com/office/drawing/2014/main" id="{81DA3191-8D48-7D42-B4F3-105750451F1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744" y="663"/>
              <a:ext cx="111" cy="91"/>
            </a:xfrm>
            <a:prstGeom prst="ellipse">
              <a:avLst/>
            </a:prstGeom>
            <a:solidFill>
              <a:srgbClr val="FFFFFF"/>
            </a:solidFill>
            <a:ln w="9525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buFont typeface="Arial" panose="020B0604020202020204" pitchFamily="34" charset="0"/>
                <a:buNone/>
              </a:pPr>
              <a:endParaRPr lang="zh-CN" altLang="en-US"/>
            </a:p>
          </p:txBody>
        </p:sp>
        <p:grpSp>
          <p:nvGrpSpPr>
            <p:cNvPr id="70674" name="组合 95260">
              <a:extLst>
                <a:ext uri="{FF2B5EF4-FFF2-40B4-BE49-F238E27FC236}">
                  <a16:creationId xmlns:a16="http://schemas.microsoft.com/office/drawing/2014/main" id="{FC1B2380-73A3-BD44-8187-3FAEFACD1287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74" y="119"/>
              <a:ext cx="432" cy="4056"/>
              <a:chOff x="74" y="119"/>
              <a:chExt cx="357" cy="4056"/>
            </a:xfrm>
          </p:grpSpPr>
          <p:graphicFrame>
            <p:nvGraphicFramePr>
              <p:cNvPr id="70767" name="对象 95261">
                <a:extLst>
                  <a:ext uri="{FF2B5EF4-FFF2-40B4-BE49-F238E27FC236}">
                    <a16:creationId xmlns:a16="http://schemas.microsoft.com/office/drawing/2014/main" id="{854069AA-BCE1-9945-B5EC-F2A08598A876}"/>
                  </a:ext>
                </a:extLst>
              </p:cNvPr>
              <p:cNvGraphicFramePr>
                <a:graphicFrameLocks/>
              </p:cNvGraphicFramePr>
              <p:nvPr/>
            </p:nvGraphicFramePr>
            <p:xfrm>
              <a:off x="74" y="1226"/>
              <a:ext cx="311" cy="205"/>
            </p:xfrm>
            <a:graphic>
              <a:graphicData uri="http://schemas.openxmlformats.org/presentationml/2006/ole">
                <mc:AlternateContent xmlns:mc="http://schemas.openxmlformats.org/markup-compatibility/2006">
                  <mc:Choice xmlns:v="urn:schemas-microsoft-com:vml" Requires="v">
                    <p:oleObj spid="_x0000_s71054" r:id="rId4" imgW="11112500" imgH="7023100" progId="Equation.3">
                      <p:embed/>
                    </p:oleObj>
                  </mc:Choice>
                  <mc:Fallback>
                    <p:oleObj r:id="rId4" imgW="11112500" imgH="7023100" progId="Equation.3">
                      <p:embed/>
                      <p:pic>
                        <p:nvPicPr>
                          <p:cNvPr id="0" name="对象 95261"/>
                          <p:cNvPicPr>
                            <a:picLocks noChangeArrowheads="1"/>
                          </p:cNvPicPr>
                          <p:nvPr/>
                        </p:nvPicPr>
                        <p:blipFill>
                          <a:blip r:embed="rId5">
                            <a:extLst>
                              <a:ext uri="{28A0092B-C50C-407E-A947-70E740481C1C}">
                                <a14:useLocalDpi xmlns:a14="http://schemas.microsoft.com/office/drawing/2010/main" val="0"/>
                              </a:ext>
                            </a:extLst>
                          </a:blip>
                          <a:srcRect/>
                          <a:stretch>
                            <a:fillRect/>
                          </a:stretch>
                        </p:blipFill>
                        <p:spPr bwMode="auto">
                          <a:xfrm>
                            <a:off x="74" y="1226"/>
                            <a:ext cx="311" cy="205"/>
                          </a:xfrm>
                          <a:prstGeom prst="rect">
                            <a:avLst/>
                          </a:prstGeom>
                          <a:noFill/>
                          <a:ln>
                            <a:noFill/>
                          </a:ln>
                          <a:extLst>
                            <a:ext uri="{909E8E84-426E-40DD-AFC4-6F175D3DCCD1}">
                              <a14:hiddenFill xmlns:a14="http://schemas.microsoft.com/office/drawing/2010/main">
                                <a:solidFill>
                                  <a:srgbClr val="FFFFFF"/>
                                </a:solidFill>
                              </a14:hiddenFill>
                            </a:ext>
                            <a:ext uri="{91240B29-F687-4F45-9708-019B960494DF}">
                              <a14:hiddenLine xmlns:a14="http://schemas.microsoft.com/office/drawing/2010/main" w="38100">
                                <a:solidFill>
                                  <a:srgbClr val="000000"/>
                                </a:solidFill>
                                <a:miter lim="800000"/>
                                <a:headEnd/>
                                <a:tailEnd/>
                              </a14:hiddenLine>
                            </a:ext>
                          </a:extLst>
                        </p:spPr>
                      </p:pic>
                    </p:oleObj>
                  </mc:Fallback>
                </mc:AlternateContent>
              </a:graphicData>
            </a:graphic>
          </p:graphicFrame>
          <p:graphicFrame>
            <p:nvGraphicFramePr>
              <p:cNvPr id="70768" name="对象 95262">
                <a:extLst>
                  <a:ext uri="{FF2B5EF4-FFF2-40B4-BE49-F238E27FC236}">
                    <a16:creationId xmlns:a16="http://schemas.microsoft.com/office/drawing/2014/main" id="{96B033DE-5F85-6541-9A92-A09969BABB68}"/>
                  </a:ext>
                </a:extLst>
              </p:cNvPr>
              <p:cNvGraphicFramePr>
                <a:graphicFrameLocks/>
              </p:cNvGraphicFramePr>
              <p:nvPr/>
            </p:nvGraphicFramePr>
            <p:xfrm>
              <a:off x="86" y="2378"/>
              <a:ext cx="299" cy="205"/>
            </p:xfrm>
            <a:graphic>
              <a:graphicData uri="http://schemas.openxmlformats.org/presentationml/2006/ole">
                <mc:AlternateContent xmlns:mc="http://schemas.openxmlformats.org/markup-compatibility/2006">
                  <mc:Choice xmlns:v="urn:schemas-microsoft-com:vml" Requires="v">
                    <p:oleObj spid="_x0000_s71055" r:id="rId6" imgW="11112500" imgH="7023100" progId="Equation.3">
                      <p:embed/>
                    </p:oleObj>
                  </mc:Choice>
                  <mc:Fallback>
                    <p:oleObj r:id="rId6" imgW="11112500" imgH="7023100" progId="Equation.3">
                      <p:embed/>
                      <p:pic>
                        <p:nvPicPr>
                          <p:cNvPr id="0" name="对象 95262"/>
                          <p:cNvPicPr>
                            <a:picLocks noChangeArrowheads="1"/>
                          </p:cNvPicPr>
                          <p:nvPr/>
                        </p:nvPicPr>
                        <p:blipFill>
                          <a:blip r:embed="rId7">
                            <a:extLst>
                              <a:ext uri="{28A0092B-C50C-407E-A947-70E740481C1C}">
                                <a14:useLocalDpi xmlns:a14="http://schemas.microsoft.com/office/drawing/2010/main" val="0"/>
                              </a:ext>
                            </a:extLst>
                          </a:blip>
                          <a:srcRect/>
                          <a:stretch>
                            <a:fillRect/>
                          </a:stretch>
                        </p:blipFill>
                        <p:spPr bwMode="auto">
                          <a:xfrm>
                            <a:off x="86" y="2378"/>
                            <a:ext cx="299" cy="205"/>
                          </a:xfrm>
                          <a:prstGeom prst="rect">
                            <a:avLst/>
                          </a:prstGeom>
                          <a:noFill/>
                          <a:ln>
                            <a:noFill/>
                          </a:ln>
                          <a:extLst>
                            <a:ext uri="{909E8E84-426E-40DD-AFC4-6F175D3DCCD1}">
                              <a14:hiddenFill xmlns:a14="http://schemas.microsoft.com/office/drawing/2010/main">
                                <a:solidFill>
                                  <a:srgbClr val="FFFFFF"/>
                                </a:solidFill>
                              </a14:hiddenFill>
                            </a:ext>
                            <a:ext uri="{91240B29-F687-4F45-9708-019B960494DF}">
                              <a14:hiddenLine xmlns:a14="http://schemas.microsoft.com/office/drawing/2010/main" w="38100">
                                <a:solidFill>
                                  <a:srgbClr val="000000"/>
                                </a:solidFill>
                                <a:miter lim="800000"/>
                                <a:headEnd/>
                                <a:tailEnd/>
                              </a14:hiddenLine>
                            </a:ext>
                          </a:extLst>
                        </p:spPr>
                      </p:pic>
                    </p:oleObj>
                  </mc:Fallback>
                </mc:AlternateContent>
              </a:graphicData>
            </a:graphic>
          </p:graphicFrame>
          <p:graphicFrame>
            <p:nvGraphicFramePr>
              <p:cNvPr id="70769" name="对象 95263">
                <a:extLst>
                  <a:ext uri="{FF2B5EF4-FFF2-40B4-BE49-F238E27FC236}">
                    <a16:creationId xmlns:a16="http://schemas.microsoft.com/office/drawing/2014/main" id="{9A8C6D19-9058-5247-9666-C8D616F3126B}"/>
                  </a:ext>
                </a:extLst>
              </p:cNvPr>
              <p:cNvGraphicFramePr>
                <a:graphicFrameLocks/>
              </p:cNvGraphicFramePr>
              <p:nvPr/>
            </p:nvGraphicFramePr>
            <p:xfrm>
              <a:off x="87" y="3453"/>
              <a:ext cx="298" cy="205"/>
            </p:xfrm>
            <a:graphic>
              <a:graphicData uri="http://schemas.openxmlformats.org/presentationml/2006/ole">
                <mc:AlternateContent xmlns:mc="http://schemas.openxmlformats.org/markup-compatibility/2006">
                  <mc:Choice xmlns:v="urn:schemas-microsoft-com:vml" Requires="v">
                    <p:oleObj spid="_x0000_s71056" r:id="rId8" imgW="10820400" imgH="7023100" progId="Equation.3">
                      <p:embed/>
                    </p:oleObj>
                  </mc:Choice>
                  <mc:Fallback>
                    <p:oleObj r:id="rId8" imgW="10820400" imgH="7023100" progId="Equation.3">
                      <p:embed/>
                      <p:pic>
                        <p:nvPicPr>
                          <p:cNvPr id="0" name="对象 95263"/>
                          <p:cNvPicPr>
                            <a:picLocks noChangeArrowheads="1"/>
                          </p:cNvPicPr>
                          <p:nvPr/>
                        </p:nvPicPr>
                        <p:blipFill>
                          <a:blip r:embed="rId9">
                            <a:extLst>
                              <a:ext uri="{28A0092B-C50C-407E-A947-70E740481C1C}">
                                <a14:useLocalDpi xmlns:a14="http://schemas.microsoft.com/office/drawing/2010/main" val="0"/>
                              </a:ext>
                            </a:extLst>
                          </a:blip>
                          <a:srcRect/>
                          <a:stretch>
                            <a:fillRect/>
                          </a:stretch>
                        </p:blipFill>
                        <p:spPr bwMode="auto">
                          <a:xfrm>
                            <a:off x="87" y="3453"/>
                            <a:ext cx="298" cy="205"/>
                          </a:xfrm>
                          <a:prstGeom prst="rect">
                            <a:avLst/>
                          </a:prstGeom>
                          <a:noFill/>
                          <a:ln>
                            <a:noFill/>
                          </a:ln>
                          <a:extLst>
                            <a:ext uri="{909E8E84-426E-40DD-AFC4-6F175D3DCCD1}">
                              <a14:hiddenFill xmlns:a14="http://schemas.microsoft.com/office/drawing/2010/main">
                                <a:solidFill>
                                  <a:srgbClr val="FFFFFF"/>
                                </a:solidFill>
                              </a14:hiddenFill>
                            </a:ext>
                            <a:ext uri="{91240B29-F687-4F45-9708-019B960494DF}">
                              <a14:hiddenLine xmlns:a14="http://schemas.microsoft.com/office/drawing/2010/main" w="38100">
                                <a:solidFill>
                                  <a:srgbClr val="000000"/>
                                </a:solidFill>
                                <a:miter lim="800000"/>
                                <a:headEnd/>
                                <a:tailEnd/>
                              </a14:hiddenLine>
                            </a:ext>
                          </a:extLst>
                        </p:spPr>
                      </p:pic>
                    </p:oleObj>
                  </mc:Fallback>
                </mc:AlternateContent>
              </a:graphicData>
            </a:graphic>
          </p:graphicFrame>
          <p:graphicFrame>
            <p:nvGraphicFramePr>
              <p:cNvPr id="70770" name="对象 95264">
                <a:extLst>
                  <a:ext uri="{FF2B5EF4-FFF2-40B4-BE49-F238E27FC236}">
                    <a16:creationId xmlns:a16="http://schemas.microsoft.com/office/drawing/2014/main" id="{5A0A8382-D134-AD46-8BBD-F8BBC73C7410}"/>
                  </a:ext>
                </a:extLst>
              </p:cNvPr>
              <p:cNvGraphicFramePr>
                <a:graphicFrameLocks/>
              </p:cNvGraphicFramePr>
              <p:nvPr/>
            </p:nvGraphicFramePr>
            <p:xfrm>
              <a:off x="113" y="119"/>
              <a:ext cx="318" cy="209"/>
            </p:xfrm>
            <a:graphic>
              <a:graphicData uri="http://schemas.openxmlformats.org/presentationml/2006/ole">
                <mc:AlternateContent xmlns:mc="http://schemas.openxmlformats.org/markup-compatibility/2006">
                  <mc:Choice xmlns:v="urn:schemas-microsoft-com:vml" Requires="v">
                    <p:oleObj spid="_x0000_s71057" r:id="rId10" imgW="10820400" imgH="7023100" progId="Equation.3">
                      <p:embed/>
                    </p:oleObj>
                  </mc:Choice>
                  <mc:Fallback>
                    <p:oleObj r:id="rId10" imgW="10820400" imgH="7023100" progId="Equation.3">
                      <p:embed/>
                      <p:pic>
                        <p:nvPicPr>
                          <p:cNvPr id="0" name="对象 95264"/>
                          <p:cNvPicPr>
                            <a:picLocks noChangeArrowheads="1"/>
                          </p:cNvPicPr>
                          <p:nvPr/>
                        </p:nvPicPr>
                        <p:blipFill>
                          <a:blip r:embed="rId11">
                            <a:extLst>
                              <a:ext uri="{28A0092B-C50C-407E-A947-70E740481C1C}">
                                <a14:useLocalDpi xmlns:a14="http://schemas.microsoft.com/office/drawing/2010/main" val="0"/>
                              </a:ext>
                            </a:extLst>
                          </a:blip>
                          <a:srcRect/>
                          <a:stretch>
                            <a:fillRect/>
                          </a:stretch>
                        </p:blipFill>
                        <p:spPr bwMode="auto">
                          <a:xfrm>
                            <a:off x="113" y="119"/>
                            <a:ext cx="318" cy="209"/>
                          </a:xfrm>
                          <a:prstGeom prst="rect">
                            <a:avLst/>
                          </a:prstGeom>
                          <a:noFill/>
                          <a:ln>
                            <a:noFill/>
                          </a:ln>
                          <a:extLst>
                            <a:ext uri="{909E8E84-426E-40DD-AFC4-6F175D3DCCD1}">
                              <a14:hiddenFill xmlns:a14="http://schemas.microsoft.com/office/drawing/2010/main">
                                <a:solidFill>
                                  <a:srgbClr val="FFFFFF"/>
                                </a:solidFill>
                              </a14:hiddenFill>
                            </a:ext>
                            <a:ext uri="{91240B29-F687-4F45-9708-019B960494DF}">
                              <a14:hiddenLine xmlns:a14="http://schemas.microsoft.com/office/drawing/2010/main" w="38100">
                                <a:solidFill>
                                  <a:srgbClr val="000000"/>
                                </a:solidFill>
                                <a:miter lim="800000"/>
                                <a:headEnd/>
                                <a:tailEnd/>
                              </a14:hiddenLine>
                            </a:ext>
                          </a:extLst>
                        </p:spPr>
                      </p:pic>
                    </p:oleObj>
                  </mc:Fallback>
                </mc:AlternateContent>
              </a:graphicData>
            </a:graphic>
          </p:graphicFrame>
          <p:graphicFrame>
            <p:nvGraphicFramePr>
              <p:cNvPr id="70771" name="对象 95265">
                <a:extLst>
                  <a:ext uri="{FF2B5EF4-FFF2-40B4-BE49-F238E27FC236}">
                    <a16:creationId xmlns:a16="http://schemas.microsoft.com/office/drawing/2014/main" id="{D5857BBE-7D93-7E4C-B461-B525AAEAEA6C}"/>
                  </a:ext>
                </a:extLst>
              </p:cNvPr>
              <p:cNvGraphicFramePr>
                <a:graphicFrameLocks/>
              </p:cNvGraphicFramePr>
              <p:nvPr/>
            </p:nvGraphicFramePr>
            <p:xfrm>
              <a:off x="113" y="572"/>
              <a:ext cx="295" cy="208"/>
            </p:xfrm>
            <a:graphic>
              <a:graphicData uri="http://schemas.openxmlformats.org/presentationml/2006/ole">
                <mc:AlternateContent xmlns:mc="http://schemas.openxmlformats.org/markup-compatibility/2006">
                  <mc:Choice xmlns:v="urn:schemas-microsoft-com:vml" Requires="v">
                    <p:oleObj spid="_x0000_s71058" r:id="rId12" imgW="9944100" imgH="7023100" progId="Equation.3">
                      <p:embed/>
                    </p:oleObj>
                  </mc:Choice>
                  <mc:Fallback>
                    <p:oleObj r:id="rId12" imgW="9944100" imgH="7023100" progId="Equation.3">
                      <p:embed/>
                      <p:pic>
                        <p:nvPicPr>
                          <p:cNvPr id="0" name="对象 95265"/>
                          <p:cNvPicPr>
                            <a:picLocks noChangeArrowheads="1"/>
                          </p:cNvPicPr>
                          <p:nvPr/>
                        </p:nvPicPr>
                        <p:blipFill>
                          <a:blip r:embed="rId13">
                            <a:extLst>
                              <a:ext uri="{28A0092B-C50C-407E-A947-70E740481C1C}">
                                <a14:useLocalDpi xmlns:a14="http://schemas.microsoft.com/office/drawing/2010/main" val="0"/>
                              </a:ext>
                            </a:extLst>
                          </a:blip>
                          <a:srcRect/>
                          <a:stretch>
                            <a:fillRect/>
                          </a:stretch>
                        </p:blipFill>
                        <p:spPr bwMode="auto">
                          <a:xfrm>
                            <a:off x="113" y="572"/>
                            <a:ext cx="295" cy="208"/>
                          </a:xfrm>
                          <a:prstGeom prst="rect">
                            <a:avLst/>
                          </a:prstGeom>
                          <a:noFill/>
                          <a:ln>
                            <a:noFill/>
                          </a:ln>
                          <a:extLst>
                            <a:ext uri="{909E8E84-426E-40DD-AFC4-6F175D3DCCD1}">
                              <a14:hiddenFill xmlns:a14="http://schemas.microsoft.com/office/drawing/2010/main">
                                <a:solidFill>
                                  <a:srgbClr val="FFFFFF"/>
                                </a:solidFill>
                              </a14:hiddenFill>
                            </a:ext>
                            <a:ext uri="{91240B29-F687-4F45-9708-019B960494DF}">
                              <a14:hiddenLine xmlns:a14="http://schemas.microsoft.com/office/drawing/2010/main" w="38100">
                                <a:solidFill>
                                  <a:srgbClr val="000000"/>
                                </a:solidFill>
                                <a:miter lim="800000"/>
                                <a:headEnd/>
                                <a:tailEnd/>
                              </a14:hiddenLine>
                            </a:ext>
                          </a:extLst>
                        </p:spPr>
                      </p:pic>
                    </p:oleObj>
                  </mc:Fallback>
                </mc:AlternateContent>
              </a:graphicData>
            </a:graphic>
          </p:graphicFrame>
          <p:graphicFrame>
            <p:nvGraphicFramePr>
              <p:cNvPr id="70772" name="对象 95266">
                <a:extLst>
                  <a:ext uri="{FF2B5EF4-FFF2-40B4-BE49-F238E27FC236}">
                    <a16:creationId xmlns:a16="http://schemas.microsoft.com/office/drawing/2014/main" id="{FDA9594E-0438-404F-8CF4-DB057C0D011D}"/>
                  </a:ext>
                </a:extLst>
              </p:cNvPr>
              <p:cNvGraphicFramePr>
                <a:graphicFrameLocks/>
              </p:cNvGraphicFramePr>
              <p:nvPr/>
            </p:nvGraphicFramePr>
            <p:xfrm>
              <a:off x="91" y="1706"/>
              <a:ext cx="294" cy="223"/>
            </p:xfrm>
            <a:graphic>
              <a:graphicData uri="http://schemas.openxmlformats.org/presentationml/2006/ole">
                <mc:AlternateContent xmlns:mc="http://schemas.openxmlformats.org/markup-compatibility/2006">
                  <mc:Choice xmlns:v="urn:schemas-microsoft-com:vml" Requires="v">
                    <p:oleObj spid="_x0000_s71059" r:id="rId14" imgW="10528300" imgH="7023100" progId="Equation.3">
                      <p:embed/>
                    </p:oleObj>
                  </mc:Choice>
                  <mc:Fallback>
                    <p:oleObj r:id="rId14" imgW="10528300" imgH="7023100" progId="Equation.3">
                      <p:embed/>
                      <p:pic>
                        <p:nvPicPr>
                          <p:cNvPr id="0" name="对象 95266"/>
                          <p:cNvPicPr>
                            <a:picLocks noChangeArrowheads="1"/>
                          </p:cNvPicPr>
                          <p:nvPr/>
                        </p:nvPicPr>
                        <p:blipFill>
                          <a:blip r:embed="rId15">
                            <a:extLst>
                              <a:ext uri="{28A0092B-C50C-407E-A947-70E740481C1C}">
                                <a14:useLocalDpi xmlns:a14="http://schemas.microsoft.com/office/drawing/2010/main" val="0"/>
                              </a:ext>
                            </a:extLst>
                          </a:blip>
                          <a:srcRect/>
                          <a:stretch>
                            <a:fillRect/>
                          </a:stretch>
                        </p:blipFill>
                        <p:spPr bwMode="auto">
                          <a:xfrm>
                            <a:off x="91" y="1706"/>
                            <a:ext cx="294" cy="223"/>
                          </a:xfrm>
                          <a:prstGeom prst="rect">
                            <a:avLst/>
                          </a:prstGeom>
                          <a:noFill/>
                          <a:ln>
                            <a:noFill/>
                          </a:ln>
                          <a:extLst>
                            <a:ext uri="{909E8E84-426E-40DD-AFC4-6F175D3DCCD1}">
                              <a14:hiddenFill xmlns:a14="http://schemas.microsoft.com/office/drawing/2010/main">
                                <a:solidFill>
                                  <a:srgbClr val="FFFFFF"/>
                                </a:solidFill>
                              </a14:hiddenFill>
                            </a:ext>
                            <a:ext uri="{91240B29-F687-4F45-9708-019B960494DF}">
                              <a14:hiddenLine xmlns:a14="http://schemas.microsoft.com/office/drawing/2010/main" w="38100">
                                <a:solidFill>
                                  <a:srgbClr val="000000"/>
                                </a:solidFill>
                                <a:miter lim="800000"/>
                                <a:headEnd/>
                                <a:tailEnd/>
                              </a14:hiddenLine>
                            </a:ext>
                          </a:extLst>
                        </p:spPr>
                      </p:pic>
                    </p:oleObj>
                  </mc:Fallback>
                </mc:AlternateContent>
              </a:graphicData>
            </a:graphic>
          </p:graphicFrame>
          <p:graphicFrame>
            <p:nvGraphicFramePr>
              <p:cNvPr id="70773" name="对象 95267">
                <a:extLst>
                  <a:ext uri="{FF2B5EF4-FFF2-40B4-BE49-F238E27FC236}">
                    <a16:creationId xmlns:a16="http://schemas.microsoft.com/office/drawing/2014/main" id="{A3F8A2F2-0C61-C64A-BAB5-617C58B5B9EE}"/>
                  </a:ext>
                </a:extLst>
              </p:cNvPr>
              <p:cNvGraphicFramePr>
                <a:graphicFrameLocks/>
              </p:cNvGraphicFramePr>
              <p:nvPr/>
            </p:nvGraphicFramePr>
            <p:xfrm>
              <a:off x="86" y="2874"/>
              <a:ext cx="299" cy="205"/>
            </p:xfrm>
            <a:graphic>
              <a:graphicData uri="http://schemas.openxmlformats.org/presentationml/2006/ole">
                <mc:AlternateContent xmlns:mc="http://schemas.openxmlformats.org/markup-compatibility/2006">
                  <mc:Choice xmlns:v="urn:schemas-microsoft-com:vml" Requires="v">
                    <p:oleObj spid="_x0000_s71060" r:id="rId16" imgW="10820400" imgH="7023100" progId="Equation.3">
                      <p:embed/>
                    </p:oleObj>
                  </mc:Choice>
                  <mc:Fallback>
                    <p:oleObj r:id="rId16" imgW="10820400" imgH="7023100" progId="Equation.3">
                      <p:embed/>
                      <p:pic>
                        <p:nvPicPr>
                          <p:cNvPr id="0" name="对象 95267"/>
                          <p:cNvPicPr>
                            <a:picLocks noChangeArrowheads="1"/>
                          </p:cNvPicPr>
                          <p:nvPr/>
                        </p:nvPicPr>
                        <p:blipFill>
                          <a:blip r:embed="rId17">
                            <a:extLst>
                              <a:ext uri="{28A0092B-C50C-407E-A947-70E740481C1C}">
                                <a14:useLocalDpi xmlns:a14="http://schemas.microsoft.com/office/drawing/2010/main" val="0"/>
                              </a:ext>
                            </a:extLst>
                          </a:blip>
                          <a:srcRect/>
                          <a:stretch>
                            <a:fillRect/>
                          </a:stretch>
                        </p:blipFill>
                        <p:spPr bwMode="auto">
                          <a:xfrm>
                            <a:off x="86" y="2874"/>
                            <a:ext cx="299" cy="205"/>
                          </a:xfrm>
                          <a:prstGeom prst="rect">
                            <a:avLst/>
                          </a:prstGeom>
                          <a:noFill/>
                          <a:ln>
                            <a:noFill/>
                          </a:ln>
                          <a:extLst>
                            <a:ext uri="{909E8E84-426E-40DD-AFC4-6F175D3DCCD1}">
                              <a14:hiddenFill xmlns:a14="http://schemas.microsoft.com/office/drawing/2010/main">
                                <a:solidFill>
                                  <a:srgbClr val="FFFFFF"/>
                                </a:solidFill>
                              </a14:hiddenFill>
                            </a:ext>
                            <a:ext uri="{91240B29-F687-4F45-9708-019B960494DF}">
                              <a14:hiddenLine xmlns:a14="http://schemas.microsoft.com/office/drawing/2010/main" w="38100">
                                <a:solidFill>
                                  <a:srgbClr val="000000"/>
                                </a:solidFill>
                                <a:miter lim="800000"/>
                                <a:headEnd/>
                                <a:tailEnd/>
                              </a14:hiddenLine>
                            </a:ext>
                          </a:extLst>
                        </p:spPr>
                      </p:pic>
                    </p:oleObj>
                  </mc:Fallback>
                </mc:AlternateContent>
              </a:graphicData>
            </a:graphic>
          </p:graphicFrame>
          <p:graphicFrame>
            <p:nvGraphicFramePr>
              <p:cNvPr id="70774" name="对象 95268">
                <a:extLst>
                  <a:ext uri="{FF2B5EF4-FFF2-40B4-BE49-F238E27FC236}">
                    <a16:creationId xmlns:a16="http://schemas.microsoft.com/office/drawing/2014/main" id="{B1F82D73-3086-7347-BB6D-87F439807293}"/>
                  </a:ext>
                </a:extLst>
              </p:cNvPr>
              <p:cNvGraphicFramePr>
                <a:graphicFrameLocks/>
              </p:cNvGraphicFramePr>
              <p:nvPr/>
            </p:nvGraphicFramePr>
            <p:xfrm>
              <a:off x="99" y="3971"/>
              <a:ext cx="286" cy="204"/>
            </p:xfrm>
            <a:graphic>
              <a:graphicData uri="http://schemas.openxmlformats.org/presentationml/2006/ole">
                <mc:AlternateContent xmlns:mc="http://schemas.openxmlformats.org/markup-compatibility/2006">
                  <mc:Choice xmlns:v="urn:schemas-microsoft-com:vml" Requires="v">
                    <p:oleObj spid="_x0000_s71061" r:id="rId18" imgW="11112500" imgH="7023100" progId="Equation.3">
                      <p:embed/>
                    </p:oleObj>
                  </mc:Choice>
                  <mc:Fallback>
                    <p:oleObj r:id="rId18" imgW="11112500" imgH="7023100" progId="Equation.3">
                      <p:embed/>
                      <p:pic>
                        <p:nvPicPr>
                          <p:cNvPr id="0" name="对象 95268"/>
                          <p:cNvPicPr>
                            <a:picLocks noChangeArrowheads="1"/>
                          </p:cNvPicPr>
                          <p:nvPr/>
                        </p:nvPicPr>
                        <p:blipFill>
                          <a:blip r:embed="rId19">
                            <a:extLst>
                              <a:ext uri="{28A0092B-C50C-407E-A947-70E740481C1C}">
                                <a14:useLocalDpi xmlns:a14="http://schemas.microsoft.com/office/drawing/2010/main" val="0"/>
                              </a:ext>
                            </a:extLst>
                          </a:blip>
                          <a:srcRect/>
                          <a:stretch>
                            <a:fillRect/>
                          </a:stretch>
                        </p:blipFill>
                        <p:spPr bwMode="auto">
                          <a:xfrm>
                            <a:off x="99" y="3971"/>
                            <a:ext cx="286" cy="204"/>
                          </a:xfrm>
                          <a:prstGeom prst="rect">
                            <a:avLst/>
                          </a:prstGeom>
                          <a:noFill/>
                          <a:ln>
                            <a:noFill/>
                          </a:ln>
                          <a:extLst>
                            <a:ext uri="{909E8E84-426E-40DD-AFC4-6F175D3DCCD1}">
                              <a14:hiddenFill xmlns:a14="http://schemas.microsoft.com/office/drawing/2010/main">
                                <a:solidFill>
                                  <a:srgbClr val="FFFFFF"/>
                                </a:solidFill>
                              </a14:hiddenFill>
                            </a:ext>
                            <a:ext uri="{91240B29-F687-4F45-9708-019B960494DF}">
                              <a14:hiddenLine xmlns:a14="http://schemas.microsoft.com/office/drawing/2010/main" w="38100">
                                <a:solidFill>
                                  <a:srgbClr val="000000"/>
                                </a:solidFill>
                                <a:miter lim="800000"/>
                                <a:headEnd/>
                                <a:tailEnd/>
                              </a14:hiddenLine>
                            </a:ext>
                          </a:extLst>
                        </p:spPr>
                      </p:pic>
                    </p:oleObj>
                  </mc:Fallback>
                </mc:AlternateContent>
              </a:graphicData>
            </a:graphic>
          </p:graphicFrame>
        </p:grpSp>
        <p:sp>
          <p:nvSpPr>
            <p:cNvPr id="70675" name="直接连接符 95278">
              <a:extLst>
                <a:ext uri="{FF2B5EF4-FFF2-40B4-BE49-F238E27FC236}">
                  <a16:creationId xmlns:a16="http://schemas.microsoft.com/office/drawing/2014/main" id="{902348F2-CFFA-2942-88E9-A9D0ECB2F21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633" y="199"/>
              <a:ext cx="2505" cy="2237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70676" name="直接连接符 95279">
              <a:extLst>
                <a:ext uri="{FF2B5EF4-FFF2-40B4-BE49-F238E27FC236}">
                  <a16:creationId xmlns:a16="http://schemas.microsoft.com/office/drawing/2014/main" id="{6DADC2CE-03AA-814B-A515-43E6BDD3D74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617" y="696"/>
              <a:ext cx="2507" cy="2237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70677" name="直接连接符 95280">
              <a:extLst>
                <a:ext uri="{FF2B5EF4-FFF2-40B4-BE49-F238E27FC236}">
                  <a16:creationId xmlns:a16="http://schemas.microsoft.com/office/drawing/2014/main" id="{3BC09590-2D2D-A146-AD57-0E935496A22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603" y="1295"/>
              <a:ext cx="2506" cy="2237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70678" name="直接连接符 95281">
              <a:extLst>
                <a:ext uri="{FF2B5EF4-FFF2-40B4-BE49-F238E27FC236}">
                  <a16:creationId xmlns:a16="http://schemas.microsoft.com/office/drawing/2014/main" id="{7B60C1BB-A23F-4D4F-B770-FC42B300366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615" y="1752"/>
              <a:ext cx="2507" cy="2237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70679" name="直接连接符 95282">
              <a:extLst>
                <a:ext uri="{FF2B5EF4-FFF2-40B4-BE49-F238E27FC236}">
                  <a16:creationId xmlns:a16="http://schemas.microsoft.com/office/drawing/2014/main" id="{45B91AE5-4BD4-5D41-A133-3BBEDE680676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617" y="208"/>
              <a:ext cx="2507" cy="2236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70680" name="直接连接符 95283">
              <a:extLst>
                <a:ext uri="{FF2B5EF4-FFF2-40B4-BE49-F238E27FC236}">
                  <a16:creationId xmlns:a16="http://schemas.microsoft.com/office/drawing/2014/main" id="{E529C026-A047-144C-AE90-E390CB5865DE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617" y="707"/>
              <a:ext cx="2507" cy="2237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70681" name="直接连接符 95284">
              <a:extLst>
                <a:ext uri="{FF2B5EF4-FFF2-40B4-BE49-F238E27FC236}">
                  <a16:creationId xmlns:a16="http://schemas.microsoft.com/office/drawing/2014/main" id="{DCB43914-DFBA-774F-8E4B-38A8FA6ACEE7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603" y="1333"/>
              <a:ext cx="2506" cy="2237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70682" name="直接连接符 95285">
              <a:extLst>
                <a:ext uri="{FF2B5EF4-FFF2-40B4-BE49-F238E27FC236}">
                  <a16:creationId xmlns:a16="http://schemas.microsoft.com/office/drawing/2014/main" id="{7CB27B52-BC70-F04F-9D16-B2FDB74C8CCD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88" y="1824"/>
              <a:ext cx="2506" cy="2237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70683" name="椭圆 95286">
              <a:extLst>
                <a:ext uri="{FF2B5EF4-FFF2-40B4-BE49-F238E27FC236}">
                  <a16:creationId xmlns:a16="http://schemas.microsoft.com/office/drawing/2014/main" id="{B20A4591-D8A7-DD45-B2E7-5C8BF29913F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24" y="1762"/>
              <a:ext cx="125" cy="122"/>
            </a:xfrm>
            <a:prstGeom prst="ellipse">
              <a:avLst/>
            </a:prstGeom>
            <a:solidFill>
              <a:srgbClr val="FFFFFF"/>
            </a:solidFill>
            <a:ln w="9525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buFont typeface="Arial" panose="020B0604020202020204" pitchFamily="34" charset="0"/>
                <a:buNone/>
              </a:pPr>
              <a:endParaRPr lang="zh-CN" altLang="en-US"/>
            </a:p>
          </p:txBody>
        </p:sp>
        <p:sp>
          <p:nvSpPr>
            <p:cNvPr id="70684" name="椭圆 95287">
              <a:extLst>
                <a:ext uri="{FF2B5EF4-FFF2-40B4-BE49-F238E27FC236}">
                  <a16:creationId xmlns:a16="http://schemas.microsoft.com/office/drawing/2014/main" id="{806C30AD-000A-7644-88C8-7346385947D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10" y="1263"/>
              <a:ext cx="123" cy="121"/>
            </a:xfrm>
            <a:prstGeom prst="ellipse">
              <a:avLst/>
            </a:prstGeom>
            <a:solidFill>
              <a:srgbClr val="FFFFFF"/>
            </a:solidFill>
            <a:ln w="9525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buFont typeface="Arial" panose="020B0604020202020204" pitchFamily="34" charset="0"/>
                <a:buNone/>
              </a:pPr>
              <a:endParaRPr lang="zh-CN" altLang="en-US"/>
            </a:p>
          </p:txBody>
        </p:sp>
        <p:sp>
          <p:nvSpPr>
            <p:cNvPr id="70685" name="椭圆 95288">
              <a:extLst>
                <a:ext uri="{FF2B5EF4-FFF2-40B4-BE49-F238E27FC236}">
                  <a16:creationId xmlns:a16="http://schemas.microsoft.com/office/drawing/2014/main" id="{9AE5E795-598F-F846-91BF-4F81846CEC5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779" y="2876"/>
              <a:ext cx="125" cy="122"/>
            </a:xfrm>
            <a:prstGeom prst="ellipse">
              <a:avLst/>
            </a:prstGeom>
            <a:solidFill>
              <a:srgbClr val="FFFFFF"/>
            </a:solidFill>
            <a:ln w="9525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buFont typeface="Arial" panose="020B0604020202020204" pitchFamily="34" charset="0"/>
                <a:buNone/>
              </a:pPr>
              <a:endParaRPr lang="zh-CN" altLang="en-US"/>
            </a:p>
          </p:txBody>
        </p:sp>
        <p:sp>
          <p:nvSpPr>
            <p:cNvPr id="70686" name="椭圆 95289">
              <a:extLst>
                <a:ext uri="{FF2B5EF4-FFF2-40B4-BE49-F238E27FC236}">
                  <a16:creationId xmlns:a16="http://schemas.microsoft.com/office/drawing/2014/main" id="{7466A902-9CA9-1346-976D-6C8DA9B2DA7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774" y="2370"/>
              <a:ext cx="125" cy="122"/>
            </a:xfrm>
            <a:prstGeom prst="ellipse">
              <a:avLst/>
            </a:prstGeom>
            <a:solidFill>
              <a:srgbClr val="FFFFFF"/>
            </a:solidFill>
            <a:ln w="9525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buFont typeface="Arial" panose="020B0604020202020204" pitchFamily="34" charset="0"/>
                <a:buNone/>
              </a:pPr>
              <a:endParaRPr lang="zh-CN" altLang="en-US"/>
            </a:p>
          </p:txBody>
        </p:sp>
        <p:sp>
          <p:nvSpPr>
            <p:cNvPr id="70687" name="椭圆 95290">
              <a:extLst>
                <a:ext uri="{FF2B5EF4-FFF2-40B4-BE49-F238E27FC236}">
                  <a16:creationId xmlns:a16="http://schemas.microsoft.com/office/drawing/2014/main" id="{E8F019B4-8F3C-F249-88DC-17C0E767D3A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131" y="2435"/>
              <a:ext cx="68" cy="66"/>
            </a:xfrm>
            <a:prstGeom prst="ellipse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buFont typeface="Arial" panose="020B0604020202020204" pitchFamily="34" charset="0"/>
                <a:buNone/>
              </a:pPr>
              <a:endParaRPr lang="zh-CN" altLang="en-US"/>
            </a:p>
          </p:txBody>
        </p:sp>
        <p:sp>
          <p:nvSpPr>
            <p:cNvPr id="70688" name="椭圆 95291">
              <a:extLst>
                <a:ext uri="{FF2B5EF4-FFF2-40B4-BE49-F238E27FC236}">
                  <a16:creationId xmlns:a16="http://schemas.microsoft.com/office/drawing/2014/main" id="{9FD81AA1-5127-114D-B103-C0153C1A385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131" y="2926"/>
              <a:ext cx="68" cy="66"/>
            </a:xfrm>
            <a:prstGeom prst="ellipse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buFont typeface="Arial" panose="020B0604020202020204" pitchFamily="34" charset="0"/>
                <a:buNone/>
              </a:pPr>
              <a:endParaRPr lang="zh-CN" altLang="en-US"/>
            </a:p>
          </p:txBody>
        </p:sp>
        <p:sp>
          <p:nvSpPr>
            <p:cNvPr id="70689" name="椭圆 95292">
              <a:extLst>
                <a:ext uri="{FF2B5EF4-FFF2-40B4-BE49-F238E27FC236}">
                  <a16:creationId xmlns:a16="http://schemas.microsoft.com/office/drawing/2014/main" id="{9398835F-2A19-884A-94C1-C827B33663A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115" y="3554"/>
              <a:ext cx="68" cy="66"/>
            </a:xfrm>
            <a:prstGeom prst="ellipse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buFont typeface="Arial" panose="020B0604020202020204" pitchFamily="34" charset="0"/>
                <a:buNone/>
              </a:pPr>
              <a:endParaRPr lang="zh-CN" altLang="en-US"/>
            </a:p>
          </p:txBody>
        </p:sp>
        <p:sp>
          <p:nvSpPr>
            <p:cNvPr id="70690" name="椭圆 95293">
              <a:extLst>
                <a:ext uri="{FF2B5EF4-FFF2-40B4-BE49-F238E27FC236}">
                  <a16:creationId xmlns:a16="http://schemas.microsoft.com/office/drawing/2014/main" id="{7FA48BFF-0955-D141-A013-C6E8A2C6D14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101" y="4054"/>
              <a:ext cx="68" cy="66"/>
            </a:xfrm>
            <a:prstGeom prst="ellipse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buFont typeface="Arial" panose="020B0604020202020204" pitchFamily="34" charset="0"/>
                <a:buNone/>
              </a:pPr>
              <a:endParaRPr lang="zh-CN" altLang="en-US"/>
            </a:p>
          </p:txBody>
        </p:sp>
        <p:sp>
          <p:nvSpPr>
            <p:cNvPr id="70691" name="椭圆 95294">
              <a:extLst>
                <a:ext uri="{FF2B5EF4-FFF2-40B4-BE49-F238E27FC236}">
                  <a16:creationId xmlns:a16="http://schemas.microsoft.com/office/drawing/2014/main" id="{B8BC92EA-D28B-004E-B461-2D4F6B5B0C8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131" y="170"/>
              <a:ext cx="68" cy="66"/>
            </a:xfrm>
            <a:prstGeom prst="ellipse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buFont typeface="Arial" panose="020B0604020202020204" pitchFamily="34" charset="0"/>
                <a:buNone/>
              </a:pPr>
              <a:endParaRPr lang="zh-CN" altLang="en-US"/>
            </a:p>
          </p:txBody>
        </p:sp>
        <p:sp>
          <p:nvSpPr>
            <p:cNvPr id="70692" name="椭圆 95295">
              <a:extLst>
                <a:ext uri="{FF2B5EF4-FFF2-40B4-BE49-F238E27FC236}">
                  <a16:creationId xmlns:a16="http://schemas.microsoft.com/office/drawing/2014/main" id="{9F48DAC9-C318-404B-965A-2E9DC529D1C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131" y="625"/>
              <a:ext cx="68" cy="67"/>
            </a:xfrm>
            <a:prstGeom prst="ellipse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buFont typeface="Arial" panose="020B0604020202020204" pitchFamily="34" charset="0"/>
                <a:buNone/>
              </a:pPr>
              <a:endParaRPr lang="zh-CN" altLang="en-US"/>
            </a:p>
          </p:txBody>
        </p:sp>
        <p:sp>
          <p:nvSpPr>
            <p:cNvPr id="70693" name="椭圆 95296">
              <a:extLst>
                <a:ext uri="{FF2B5EF4-FFF2-40B4-BE49-F238E27FC236}">
                  <a16:creationId xmlns:a16="http://schemas.microsoft.com/office/drawing/2014/main" id="{6CC46358-5725-8444-89CE-CAB76B29EE6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115" y="1231"/>
              <a:ext cx="68" cy="66"/>
            </a:xfrm>
            <a:prstGeom prst="ellipse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buFont typeface="Arial" panose="020B0604020202020204" pitchFamily="34" charset="0"/>
                <a:buNone/>
              </a:pPr>
              <a:endParaRPr lang="zh-CN" altLang="en-US"/>
            </a:p>
          </p:txBody>
        </p:sp>
        <p:sp>
          <p:nvSpPr>
            <p:cNvPr id="70694" name="椭圆 95297">
              <a:extLst>
                <a:ext uri="{FF2B5EF4-FFF2-40B4-BE49-F238E27FC236}">
                  <a16:creationId xmlns:a16="http://schemas.microsoft.com/office/drawing/2014/main" id="{C6D14974-2990-7946-BF10-265B7509B65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131" y="1686"/>
              <a:ext cx="68" cy="66"/>
            </a:xfrm>
            <a:prstGeom prst="ellipse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buFont typeface="Arial" panose="020B0604020202020204" pitchFamily="34" charset="0"/>
                <a:buNone/>
              </a:pPr>
              <a:endParaRPr lang="zh-CN" altLang="en-US"/>
            </a:p>
          </p:txBody>
        </p:sp>
        <p:grpSp>
          <p:nvGrpSpPr>
            <p:cNvPr id="70695" name="组合 95298">
              <a:extLst>
                <a:ext uri="{FF2B5EF4-FFF2-40B4-BE49-F238E27FC236}">
                  <a16:creationId xmlns:a16="http://schemas.microsoft.com/office/drawing/2014/main" id="{5B8AD470-AF10-F24C-A8B8-A0D203BCF638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541" y="155"/>
              <a:ext cx="90" cy="3924"/>
              <a:chOff x="2160" y="3156"/>
              <a:chExt cx="90" cy="4028"/>
            </a:xfrm>
          </p:grpSpPr>
          <p:sp>
            <p:nvSpPr>
              <p:cNvPr id="70759" name="椭圆 95299">
                <a:extLst>
                  <a:ext uri="{FF2B5EF4-FFF2-40B4-BE49-F238E27FC236}">
                    <a16:creationId xmlns:a16="http://schemas.microsoft.com/office/drawing/2014/main" id="{ACE8EBCA-2A6B-954D-91A0-00609656F88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160" y="5481"/>
                <a:ext cx="68" cy="68"/>
              </a:xfrm>
              <a:prstGeom prst="ellipse">
                <a:avLst/>
              </a:prstGeom>
              <a:solidFill>
                <a:srgbClr val="000000"/>
              </a:solidFill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>
                  <a:buFont typeface="Arial" panose="020B0604020202020204" pitchFamily="34" charset="0"/>
                  <a:buNone/>
                </a:pPr>
                <a:endParaRPr lang="zh-CN" altLang="en-US"/>
              </a:p>
            </p:txBody>
          </p:sp>
          <p:sp>
            <p:nvSpPr>
              <p:cNvPr id="70760" name="椭圆 95300">
                <a:extLst>
                  <a:ext uri="{FF2B5EF4-FFF2-40B4-BE49-F238E27FC236}">
                    <a16:creationId xmlns:a16="http://schemas.microsoft.com/office/drawing/2014/main" id="{8F8446A2-E262-9F48-961C-E756A73F818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160" y="5985"/>
                <a:ext cx="68" cy="68"/>
              </a:xfrm>
              <a:prstGeom prst="ellipse">
                <a:avLst/>
              </a:prstGeom>
              <a:solidFill>
                <a:srgbClr val="000000"/>
              </a:solidFill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>
                  <a:buFont typeface="Arial" panose="020B0604020202020204" pitchFamily="34" charset="0"/>
                  <a:buNone/>
                </a:pPr>
                <a:endParaRPr lang="zh-CN" altLang="en-US"/>
              </a:p>
            </p:txBody>
          </p:sp>
          <p:sp>
            <p:nvSpPr>
              <p:cNvPr id="70761" name="椭圆 95301">
                <a:extLst>
                  <a:ext uri="{FF2B5EF4-FFF2-40B4-BE49-F238E27FC236}">
                    <a16:creationId xmlns:a16="http://schemas.microsoft.com/office/drawing/2014/main" id="{2CD7515F-FDC6-D34F-8D2E-3EAB5CBFB2A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160" y="6585"/>
                <a:ext cx="68" cy="68"/>
              </a:xfrm>
              <a:prstGeom prst="ellipse">
                <a:avLst/>
              </a:prstGeom>
              <a:solidFill>
                <a:srgbClr val="000000"/>
              </a:solidFill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>
                  <a:buFont typeface="Arial" panose="020B0604020202020204" pitchFamily="34" charset="0"/>
                  <a:buNone/>
                </a:pPr>
                <a:endParaRPr lang="zh-CN" altLang="en-US"/>
              </a:p>
            </p:txBody>
          </p:sp>
          <p:sp>
            <p:nvSpPr>
              <p:cNvPr id="70762" name="椭圆 95302">
                <a:extLst>
                  <a:ext uri="{FF2B5EF4-FFF2-40B4-BE49-F238E27FC236}">
                    <a16:creationId xmlns:a16="http://schemas.microsoft.com/office/drawing/2014/main" id="{F5D868F8-91E4-FF43-99AC-CB0242EAF4F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182" y="7116"/>
                <a:ext cx="68" cy="68"/>
              </a:xfrm>
              <a:prstGeom prst="ellipse">
                <a:avLst/>
              </a:prstGeom>
              <a:solidFill>
                <a:srgbClr val="000000"/>
              </a:solidFill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>
                  <a:buFont typeface="Arial" panose="020B0604020202020204" pitchFamily="34" charset="0"/>
                  <a:buNone/>
                </a:pPr>
                <a:endParaRPr lang="zh-CN" altLang="en-US"/>
              </a:p>
            </p:txBody>
          </p:sp>
          <p:sp>
            <p:nvSpPr>
              <p:cNvPr id="70763" name="椭圆 95303">
                <a:extLst>
                  <a:ext uri="{FF2B5EF4-FFF2-40B4-BE49-F238E27FC236}">
                    <a16:creationId xmlns:a16="http://schemas.microsoft.com/office/drawing/2014/main" id="{F87D0153-5201-2E41-93FC-56A96ECD77F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160" y="3156"/>
                <a:ext cx="68" cy="68"/>
              </a:xfrm>
              <a:prstGeom prst="ellipse">
                <a:avLst/>
              </a:prstGeom>
              <a:solidFill>
                <a:srgbClr val="000000"/>
              </a:solidFill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>
                  <a:buFont typeface="Arial" panose="020B0604020202020204" pitchFamily="34" charset="0"/>
                  <a:buNone/>
                </a:pPr>
                <a:endParaRPr lang="zh-CN" altLang="en-US"/>
              </a:p>
            </p:txBody>
          </p:sp>
          <p:sp>
            <p:nvSpPr>
              <p:cNvPr id="70764" name="椭圆 95304">
                <a:extLst>
                  <a:ext uri="{FF2B5EF4-FFF2-40B4-BE49-F238E27FC236}">
                    <a16:creationId xmlns:a16="http://schemas.microsoft.com/office/drawing/2014/main" id="{65CB7538-2AC3-B840-B247-82950746C28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160" y="3654"/>
                <a:ext cx="68" cy="68"/>
              </a:xfrm>
              <a:prstGeom prst="ellipse">
                <a:avLst/>
              </a:prstGeom>
              <a:solidFill>
                <a:srgbClr val="000000"/>
              </a:solidFill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>
                  <a:buFont typeface="Arial" panose="020B0604020202020204" pitchFamily="34" charset="0"/>
                  <a:buNone/>
                </a:pPr>
                <a:endParaRPr lang="zh-CN" altLang="en-US"/>
              </a:p>
            </p:txBody>
          </p:sp>
          <p:sp>
            <p:nvSpPr>
              <p:cNvPr id="70765" name="椭圆 95305">
                <a:extLst>
                  <a:ext uri="{FF2B5EF4-FFF2-40B4-BE49-F238E27FC236}">
                    <a16:creationId xmlns:a16="http://schemas.microsoft.com/office/drawing/2014/main" id="{41AC40FB-25FF-4D4A-A343-7050C80F34B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160" y="4320"/>
                <a:ext cx="68" cy="68"/>
              </a:xfrm>
              <a:prstGeom prst="ellipse">
                <a:avLst/>
              </a:prstGeom>
              <a:solidFill>
                <a:srgbClr val="000000"/>
              </a:solidFill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>
                  <a:buFont typeface="Arial" panose="020B0604020202020204" pitchFamily="34" charset="0"/>
                  <a:buNone/>
                </a:pPr>
                <a:endParaRPr lang="zh-CN" altLang="en-US"/>
              </a:p>
            </p:txBody>
          </p:sp>
          <p:sp>
            <p:nvSpPr>
              <p:cNvPr id="70766" name="椭圆 95306">
                <a:extLst>
                  <a:ext uri="{FF2B5EF4-FFF2-40B4-BE49-F238E27FC236}">
                    <a16:creationId xmlns:a16="http://schemas.microsoft.com/office/drawing/2014/main" id="{04204991-4356-F341-86E5-DDA7E7BB781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160" y="4833"/>
                <a:ext cx="68" cy="68"/>
              </a:xfrm>
              <a:prstGeom prst="ellipse">
                <a:avLst/>
              </a:prstGeom>
              <a:solidFill>
                <a:srgbClr val="000000"/>
              </a:solidFill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>
                  <a:buFont typeface="Arial" panose="020B0604020202020204" pitchFamily="34" charset="0"/>
                  <a:buNone/>
                </a:pPr>
                <a:endParaRPr lang="zh-CN" altLang="en-US"/>
              </a:p>
            </p:txBody>
          </p:sp>
        </p:grpSp>
        <p:grpSp>
          <p:nvGrpSpPr>
            <p:cNvPr id="70696" name="组合 95307">
              <a:extLst>
                <a:ext uri="{FF2B5EF4-FFF2-40B4-BE49-F238E27FC236}">
                  <a16:creationId xmlns:a16="http://schemas.microsoft.com/office/drawing/2014/main" id="{E3426BDA-0991-CB49-8B04-6510935747FE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5070" y="95"/>
              <a:ext cx="440" cy="4130"/>
              <a:chOff x="4240" y="95"/>
              <a:chExt cx="364" cy="4130"/>
            </a:xfrm>
          </p:grpSpPr>
          <p:graphicFrame>
            <p:nvGraphicFramePr>
              <p:cNvPr id="70751" name="对象 95308">
                <a:extLst>
                  <a:ext uri="{FF2B5EF4-FFF2-40B4-BE49-F238E27FC236}">
                    <a16:creationId xmlns:a16="http://schemas.microsoft.com/office/drawing/2014/main" id="{644C4DFC-6D45-F949-857E-6ABBE2EDB60B}"/>
                  </a:ext>
                </a:extLst>
              </p:cNvPr>
              <p:cNvGraphicFramePr>
                <a:graphicFrameLocks/>
              </p:cNvGraphicFramePr>
              <p:nvPr/>
            </p:nvGraphicFramePr>
            <p:xfrm>
              <a:off x="4240" y="95"/>
              <a:ext cx="329" cy="205"/>
            </p:xfrm>
            <a:graphic>
              <a:graphicData uri="http://schemas.openxmlformats.org/presentationml/2006/ole">
                <mc:AlternateContent xmlns:mc="http://schemas.openxmlformats.org/markup-compatibility/2006">
                  <mc:Choice xmlns:v="urn:schemas-microsoft-com:vml" Requires="v">
                    <p:oleObj spid="_x0000_s71062" r:id="rId20" imgW="12877800" imgH="7023100" progId="Equation.3">
                      <p:embed/>
                    </p:oleObj>
                  </mc:Choice>
                  <mc:Fallback>
                    <p:oleObj r:id="rId20" imgW="12877800" imgH="7023100" progId="Equation.3">
                      <p:embed/>
                      <p:pic>
                        <p:nvPicPr>
                          <p:cNvPr id="0" name="对象 95308"/>
                          <p:cNvPicPr>
                            <a:picLocks noChangeArrowheads="1"/>
                          </p:cNvPicPr>
                          <p:nvPr/>
                        </p:nvPicPr>
                        <p:blipFill>
                          <a:blip r:embed="rId21">
                            <a:extLst>
                              <a:ext uri="{28A0092B-C50C-407E-A947-70E740481C1C}">
                                <a14:useLocalDpi xmlns:a14="http://schemas.microsoft.com/office/drawing/2010/main" val="0"/>
                              </a:ext>
                            </a:extLst>
                          </a:blip>
                          <a:srcRect/>
                          <a:stretch>
                            <a:fillRect/>
                          </a:stretch>
                        </p:blipFill>
                        <p:spPr bwMode="auto">
                          <a:xfrm>
                            <a:off x="4240" y="95"/>
                            <a:ext cx="329" cy="205"/>
                          </a:xfrm>
                          <a:prstGeom prst="rect">
                            <a:avLst/>
                          </a:prstGeom>
                          <a:noFill/>
                          <a:ln>
                            <a:noFill/>
                          </a:ln>
                          <a:extLst>
                            <a:ext uri="{909E8E84-426E-40DD-AFC4-6F175D3DCCD1}">
                              <a14:hiddenFill xmlns:a14="http://schemas.microsoft.com/office/drawing/2010/main">
                                <a:solidFill>
                                  <a:srgbClr val="FFFFFF"/>
                                </a:solidFill>
                              </a14:hiddenFill>
                            </a:ext>
                            <a:ext uri="{91240B29-F687-4F45-9708-019B960494DF}">
                              <a14:hiddenLine xmlns:a14="http://schemas.microsoft.com/office/drawing/2010/main" w="38100">
                                <a:solidFill>
                                  <a:srgbClr val="000000"/>
                                </a:solidFill>
                                <a:miter lim="800000"/>
                                <a:headEnd/>
                                <a:tailEnd/>
                              </a14:hiddenLine>
                            </a:ext>
                          </a:extLst>
                        </p:spPr>
                      </p:pic>
                    </p:oleObj>
                  </mc:Fallback>
                </mc:AlternateContent>
              </a:graphicData>
            </a:graphic>
          </p:graphicFrame>
          <p:graphicFrame>
            <p:nvGraphicFramePr>
              <p:cNvPr id="70752" name="对象 95309">
                <a:extLst>
                  <a:ext uri="{FF2B5EF4-FFF2-40B4-BE49-F238E27FC236}">
                    <a16:creationId xmlns:a16="http://schemas.microsoft.com/office/drawing/2014/main" id="{97A369C7-8DA2-5E4D-9217-DDBB28ACA5AA}"/>
                  </a:ext>
                </a:extLst>
              </p:cNvPr>
              <p:cNvGraphicFramePr>
                <a:graphicFrameLocks/>
              </p:cNvGraphicFramePr>
              <p:nvPr/>
            </p:nvGraphicFramePr>
            <p:xfrm>
              <a:off x="4240" y="2319"/>
              <a:ext cx="313" cy="204"/>
            </p:xfrm>
            <a:graphic>
              <a:graphicData uri="http://schemas.openxmlformats.org/presentationml/2006/ole">
                <mc:AlternateContent xmlns:mc="http://schemas.openxmlformats.org/markup-compatibility/2006">
                  <mc:Choice xmlns:v="urn:schemas-microsoft-com:vml" Requires="v">
                    <p:oleObj spid="_x0000_s71063" r:id="rId22" imgW="12001500" imgH="7023100" progId="Equation.3">
                      <p:embed/>
                    </p:oleObj>
                  </mc:Choice>
                  <mc:Fallback>
                    <p:oleObj r:id="rId22" imgW="12001500" imgH="7023100" progId="Equation.3">
                      <p:embed/>
                      <p:pic>
                        <p:nvPicPr>
                          <p:cNvPr id="0" name="对象 95309"/>
                          <p:cNvPicPr>
                            <a:picLocks noChangeArrowheads="1"/>
                          </p:cNvPicPr>
                          <p:nvPr/>
                        </p:nvPicPr>
                        <p:blipFill>
                          <a:blip r:embed="rId23">
                            <a:extLst>
                              <a:ext uri="{28A0092B-C50C-407E-A947-70E740481C1C}">
                                <a14:useLocalDpi xmlns:a14="http://schemas.microsoft.com/office/drawing/2010/main" val="0"/>
                              </a:ext>
                            </a:extLst>
                          </a:blip>
                          <a:srcRect/>
                          <a:stretch>
                            <a:fillRect/>
                          </a:stretch>
                        </p:blipFill>
                        <p:spPr bwMode="auto">
                          <a:xfrm>
                            <a:off x="4240" y="2319"/>
                            <a:ext cx="313" cy="204"/>
                          </a:xfrm>
                          <a:prstGeom prst="rect">
                            <a:avLst/>
                          </a:prstGeom>
                          <a:noFill/>
                          <a:ln>
                            <a:noFill/>
                          </a:ln>
                          <a:extLst>
                            <a:ext uri="{909E8E84-426E-40DD-AFC4-6F175D3DCCD1}">
                              <a14:hiddenFill xmlns:a14="http://schemas.microsoft.com/office/drawing/2010/main">
                                <a:solidFill>
                                  <a:srgbClr val="FFFFFF"/>
                                </a:solidFill>
                              </a14:hiddenFill>
                            </a:ext>
                            <a:ext uri="{91240B29-F687-4F45-9708-019B960494DF}">
                              <a14:hiddenLine xmlns:a14="http://schemas.microsoft.com/office/drawing/2010/main" w="38100">
                                <a:solidFill>
                                  <a:srgbClr val="000000"/>
                                </a:solidFill>
                                <a:miter lim="800000"/>
                                <a:headEnd/>
                                <a:tailEnd/>
                              </a14:hiddenLine>
                            </a:ext>
                          </a:extLst>
                        </p:spPr>
                      </p:pic>
                    </p:oleObj>
                  </mc:Fallback>
                </mc:AlternateContent>
              </a:graphicData>
            </a:graphic>
          </p:graphicFrame>
          <p:graphicFrame>
            <p:nvGraphicFramePr>
              <p:cNvPr id="70753" name="对象 95310">
                <a:extLst>
                  <a:ext uri="{FF2B5EF4-FFF2-40B4-BE49-F238E27FC236}">
                    <a16:creationId xmlns:a16="http://schemas.microsoft.com/office/drawing/2014/main" id="{B87E5C25-37D4-FF44-90E5-EAD7C8E2AB10}"/>
                  </a:ext>
                </a:extLst>
              </p:cNvPr>
              <p:cNvGraphicFramePr>
                <a:graphicFrameLocks/>
              </p:cNvGraphicFramePr>
              <p:nvPr/>
            </p:nvGraphicFramePr>
            <p:xfrm>
              <a:off x="4240" y="1275"/>
              <a:ext cx="330" cy="205"/>
            </p:xfrm>
            <a:graphic>
              <a:graphicData uri="http://schemas.openxmlformats.org/presentationml/2006/ole">
                <mc:AlternateContent xmlns:mc="http://schemas.openxmlformats.org/markup-compatibility/2006">
                  <mc:Choice xmlns:v="urn:schemas-microsoft-com:vml" Requires="v">
                    <p:oleObj spid="_x0000_s71064" r:id="rId24" imgW="13169900" imgH="7023100" progId="Equation.3">
                      <p:embed/>
                    </p:oleObj>
                  </mc:Choice>
                  <mc:Fallback>
                    <p:oleObj r:id="rId24" imgW="13169900" imgH="7023100" progId="Equation.3">
                      <p:embed/>
                      <p:pic>
                        <p:nvPicPr>
                          <p:cNvPr id="0" name="对象 95310"/>
                          <p:cNvPicPr>
                            <a:picLocks noChangeArrowheads="1"/>
                          </p:cNvPicPr>
                          <p:nvPr/>
                        </p:nvPicPr>
                        <p:blipFill>
                          <a:blip r:embed="rId25">
                            <a:extLst>
                              <a:ext uri="{28A0092B-C50C-407E-A947-70E740481C1C}">
                                <a14:useLocalDpi xmlns:a14="http://schemas.microsoft.com/office/drawing/2010/main" val="0"/>
                              </a:ext>
                            </a:extLst>
                          </a:blip>
                          <a:srcRect/>
                          <a:stretch>
                            <a:fillRect/>
                          </a:stretch>
                        </p:blipFill>
                        <p:spPr bwMode="auto">
                          <a:xfrm>
                            <a:off x="4240" y="1275"/>
                            <a:ext cx="330" cy="205"/>
                          </a:xfrm>
                          <a:prstGeom prst="rect">
                            <a:avLst/>
                          </a:prstGeom>
                          <a:noFill/>
                          <a:ln>
                            <a:noFill/>
                          </a:ln>
                          <a:extLst>
                            <a:ext uri="{909E8E84-426E-40DD-AFC4-6F175D3DCCD1}">
                              <a14:hiddenFill xmlns:a14="http://schemas.microsoft.com/office/drawing/2010/main">
                                <a:solidFill>
                                  <a:srgbClr val="FFFFFF"/>
                                </a:solidFill>
                              </a14:hiddenFill>
                            </a:ext>
                            <a:ext uri="{91240B29-F687-4F45-9708-019B960494DF}">
                              <a14:hiddenLine xmlns:a14="http://schemas.microsoft.com/office/drawing/2010/main" w="38100">
                                <a:solidFill>
                                  <a:srgbClr val="000000"/>
                                </a:solidFill>
                                <a:miter lim="800000"/>
                                <a:headEnd/>
                                <a:tailEnd/>
                              </a14:hiddenLine>
                            </a:ext>
                          </a:extLst>
                        </p:spPr>
                      </p:pic>
                    </p:oleObj>
                  </mc:Fallback>
                </mc:AlternateContent>
              </a:graphicData>
            </a:graphic>
          </p:graphicFrame>
          <p:graphicFrame>
            <p:nvGraphicFramePr>
              <p:cNvPr id="70754" name="对象 95311">
                <a:extLst>
                  <a:ext uri="{FF2B5EF4-FFF2-40B4-BE49-F238E27FC236}">
                    <a16:creationId xmlns:a16="http://schemas.microsoft.com/office/drawing/2014/main" id="{01BF1491-E2F4-5147-8159-36B548C6D071}"/>
                  </a:ext>
                </a:extLst>
              </p:cNvPr>
              <p:cNvGraphicFramePr>
                <a:graphicFrameLocks/>
              </p:cNvGraphicFramePr>
              <p:nvPr/>
            </p:nvGraphicFramePr>
            <p:xfrm>
              <a:off x="4244" y="3543"/>
              <a:ext cx="360" cy="204"/>
            </p:xfrm>
            <a:graphic>
              <a:graphicData uri="http://schemas.openxmlformats.org/presentationml/2006/ole">
                <mc:AlternateContent xmlns:mc="http://schemas.openxmlformats.org/markup-compatibility/2006">
                  <mc:Choice xmlns:v="urn:schemas-microsoft-com:vml" Requires="v">
                    <p:oleObj spid="_x0000_s71065" r:id="rId26" imgW="12585700" imgH="7023100" progId="Equation.3">
                      <p:embed/>
                    </p:oleObj>
                  </mc:Choice>
                  <mc:Fallback>
                    <p:oleObj r:id="rId26" imgW="12585700" imgH="7023100" progId="Equation.3">
                      <p:embed/>
                      <p:pic>
                        <p:nvPicPr>
                          <p:cNvPr id="0" name="对象 95311"/>
                          <p:cNvPicPr>
                            <a:picLocks noChangeArrowheads="1"/>
                          </p:cNvPicPr>
                          <p:nvPr/>
                        </p:nvPicPr>
                        <p:blipFill>
                          <a:blip r:embed="rId27">
                            <a:extLst>
                              <a:ext uri="{28A0092B-C50C-407E-A947-70E740481C1C}">
                                <a14:useLocalDpi xmlns:a14="http://schemas.microsoft.com/office/drawing/2010/main" val="0"/>
                              </a:ext>
                            </a:extLst>
                          </a:blip>
                          <a:srcRect/>
                          <a:stretch>
                            <a:fillRect/>
                          </a:stretch>
                        </p:blipFill>
                        <p:spPr bwMode="auto">
                          <a:xfrm>
                            <a:off x="4244" y="3543"/>
                            <a:ext cx="360" cy="204"/>
                          </a:xfrm>
                          <a:prstGeom prst="rect">
                            <a:avLst/>
                          </a:prstGeom>
                          <a:noFill/>
                          <a:ln>
                            <a:noFill/>
                          </a:ln>
                          <a:extLst>
                            <a:ext uri="{909E8E84-426E-40DD-AFC4-6F175D3DCCD1}">
                              <a14:hiddenFill xmlns:a14="http://schemas.microsoft.com/office/drawing/2010/main">
                                <a:solidFill>
                                  <a:srgbClr val="FFFFFF"/>
                                </a:solidFill>
                              </a14:hiddenFill>
                            </a:ext>
                            <a:ext uri="{91240B29-F687-4F45-9708-019B960494DF}">
                              <a14:hiddenLine xmlns:a14="http://schemas.microsoft.com/office/drawing/2010/main" w="38100">
                                <a:solidFill>
                                  <a:srgbClr val="000000"/>
                                </a:solidFill>
                                <a:miter lim="800000"/>
                                <a:headEnd/>
                                <a:tailEnd/>
                              </a14:hiddenLine>
                            </a:ext>
                          </a:extLst>
                        </p:spPr>
                      </p:pic>
                    </p:oleObj>
                  </mc:Fallback>
                </mc:AlternateContent>
              </a:graphicData>
            </a:graphic>
          </p:graphicFrame>
          <p:graphicFrame>
            <p:nvGraphicFramePr>
              <p:cNvPr id="70755" name="对象 95312">
                <a:extLst>
                  <a:ext uri="{FF2B5EF4-FFF2-40B4-BE49-F238E27FC236}">
                    <a16:creationId xmlns:a16="http://schemas.microsoft.com/office/drawing/2014/main" id="{CCDFE9AE-8035-CF4C-91E7-6ED0657DFB1D}"/>
                  </a:ext>
                </a:extLst>
              </p:cNvPr>
              <p:cNvGraphicFramePr>
                <a:graphicFrameLocks/>
              </p:cNvGraphicFramePr>
              <p:nvPr/>
            </p:nvGraphicFramePr>
            <p:xfrm>
              <a:off x="4240" y="550"/>
              <a:ext cx="330" cy="204"/>
            </p:xfrm>
            <a:graphic>
              <a:graphicData uri="http://schemas.openxmlformats.org/presentationml/2006/ole">
                <mc:AlternateContent xmlns:mc="http://schemas.openxmlformats.org/markup-compatibility/2006">
                  <mc:Choice xmlns:v="urn:schemas-microsoft-com:vml" Requires="v">
                    <p:oleObj spid="_x0000_s71066" r:id="rId28" imgW="13169900" imgH="7023100" progId="Equation.3">
                      <p:embed/>
                    </p:oleObj>
                  </mc:Choice>
                  <mc:Fallback>
                    <p:oleObj r:id="rId28" imgW="13169900" imgH="7023100" progId="Equation.3">
                      <p:embed/>
                      <p:pic>
                        <p:nvPicPr>
                          <p:cNvPr id="0" name="对象 95312"/>
                          <p:cNvPicPr>
                            <a:picLocks noChangeArrowheads="1"/>
                          </p:cNvPicPr>
                          <p:nvPr/>
                        </p:nvPicPr>
                        <p:blipFill>
                          <a:blip r:embed="rId29">
                            <a:extLst>
                              <a:ext uri="{28A0092B-C50C-407E-A947-70E740481C1C}">
                                <a14:useLocalDpi xmlns:a14="http://schemas.microsoft.com/office/drawing/2010/main" val="0"/>
                              </a:ext>
                            </a:extLst>
                          </a:blip>
                          <a:srcRect/>
                          <a:stretch>
                            <a:fillRect/>
                          </a:stretch>
                        </p:blipFill>
                        <p:spPr bwMode="auto">
                          <a:xfrm>
                            <a:off x="4240" y="550"/>
                            <a:ext cx="330" cy="204"/>
                          </a:xfrm>
                          <a:prstGeom prst="rect">
                            <a:avLst/>
                          </a:prstGeom>
                          <a:noFill/>
                          <a:ln>
                            <a:noFill/>
                          </a:ln>
                          <a:extLst>
                            <a:ext uri="{909E8E84-426E-40DD-AFC4-6F175D3DCCD1}">
                              <a14:hiddenFill xmlns:a14="http://schemas.microsoft.com/office/drawing/2010/main">
                                <a:solidFill>
                                  <a:srgbClr val="FFFFFF"/>
                                </a:solidFill>
                              </a14:hiddenFill>
                            </a:ext>
                            <a:ext uri="{91240B29-F687-4F45-9708-019B960494DF}">
                              <a14:hiddenLine xmlns:a14="http://schemas.microsoft.com/office/drawing/2010/main" w="38100">
                                <a:solidFill>
                                  <a:srgbClr val="000000"/>
                                </a:solidFill>
                                <a:miter lim="800000"/>
                                <a:headEnd/>
                                <a:tailEnd/>
                              </a14:hiddenLine>
                            </a:ext>
                          </a:extLst>
                        </p:spPr>
                      </p:pic>
                    </p:oleObj>
                  </mc:Fallback>
                </mc:AlternateContent>
              </a:graphicData>
            </a:graphic>
          </p:graphicFrame>
          <p:graphicFrame>
            <p:nvGraphicFramePr>
              <p:cNvPr id="70756" name="对象 95313">
                <a:extLst>
                  <a:ext uri="{FF2B5EF4-FFF2-40B4-BE49-F238E27FC236}">
                    <a16:creationId xmlns:a16="http://schemas.microsoft.com/office/drawing/2014/main" id="{10CDF01A-BD65-BC4A-9333-72824F0D1DDB}"/>
                  </a:ext>
                </a:extLst>
              </p:cNvPr>
              <p:cNvGraphicFramePr>
                <a:graphicFrameLocks/>
              </p:cNvGraphicFramePr>
              <p:nvPr/>
            </p:nvGraphicFramePr>
            <p:xfrm>
              <a:off x="4240" y="2739"/>
              <a:ext cx="343" cy="205"/>
            </p:xfrm>
            <a:graphic>
              <a:graphicData uri="http://schemas.openxmlformats.org/presentationml/2006/ole">
                <mc:AlternateContent xmlns:mc="http://schemas.openxmlformats.org/markup-compatibility/2006">
                  <mc:Choice xmlns:v="urn:schemas-microsoft-com:vml" Requires="v">
                    <p:oleObj spid="_x0000_s71067" r:id="rId30" imgW="12877800" imgH="7023100" progId="Equation.3">
                      <p:embed/>
                    </p:oleObj>
                  </mc:Choice>
                  <mc:Fallback>
                    <p:oleObj r:id="rId30" imgW="12877800" imgH="7023100" progId="Equation.3">
                      <p:embed/>
                      <p:pic>
                        <p:nvPicPr>
                          <p:cNvPr id="0" name="对象 95313"/>
                          <p:cNvPicPr>
                            <a:picLocks noChangeArrowheads="1"/>
                          </p:cNvPicPr>
                          <p:nvPr/>
                        </p:nvPicPr>
                        <p:blipFill>
                          <a:blip r:embed="rId31">
                            <a:extLst>
                              <a:ext uri="{28A0092B-C50C-407E-A947-70E740481C1C}">
                                <a14:useLocalDpi xmlns:a14="http://schemas.microsoft.com/office/drawing/2010/main" val="0"/>
                              </a:ext>
                            </a:extLst>
                          </a:blip>
                          <a:srcRect/>
                          <a:stretch>
                            <a:fillRect/>
                          </a:stretch>
                        </p:blipFill>
                        <p:spPr bwMode="auto">
                          <a:xfrm>
                            <a:off x="4240" y="2739"/>
                            <a:ext cx="343" cy="205"/>
                          </a:xfrm>
                          <a:prstGeom prst="rect">
                            <a:avLst/>
                          </a:prstGeom>
                          <a:noFill/>
                          <a:ln>
                            <a:noFill/>
                          </a:ln>
                          <a:extLst>
                            <a:ext uri="{909E8E84-426E-40DD-AFC4-6F175D3DCCD1}">
                              <a14:hiddenFill xmlns:a14="http://schemas.microsoft.com/office/drawing/2010/main">
                                <a:solidFill>
                                  <a:srgbClr val="FFFFFF"/>
                                </a:solidFill>
                              </a14:hiddenFill>
                            </a:ext>
                            <a:ext uri="{91240B29-F687-4F45-9708-019B960494DF}">
                              <a14:hiddenLine xmlns:a14="http://schemas.microsoft.com/office/drawing/2010/main" w="38100">
                                <a:solidFill>
                                  <a:srgbClr val="000000"/>
                                </a:solidFill>
                                <a:miter lim="800000"/>
                                <a:headEnd/>
                                <a:tailEnd/>
                              </a14:hiddenLine>
                            </a:ext>
                          </a:extLst>
                        </p:spPr>
                      </p:pic>
                    </p:oleObj>
                  </mc:Fallback>
                </mc:AlternateContent>
              </a:graphicData>
            </a:graphic>
          </p:graphicFrame>
          <p:graphicFrame>
            <p:nvGraphicFramePr>
              <p:cNvPr id="70757" name="对象 95314">
                <a:extLst>
                  <a:ext uri="{FF2B5EF4-FFF2-40B4-BE49-F238E27FC236}">
                    <a16:creationId xmlns:a16="http://schemas.microsoft.com/office/drawing/2014/main" id="{B83F07CF-D103-1744-920C-23BDB43FFDA6}"/>
                  </a:ext>
                </a:extLst>
              </p:cNvPr>
              <p:cNvGraphicFramePr>
                <a:graphicFrameLocks/>
              </p:cNvGraphicFramePr>
              <p:nvPr/>
            </p:nvGraphicFramePr>
            <p:xfrm>
              <a:off x="4240" y="1719"/>
              <a:ext cx="341" cy="205"/>
            </p:xfrm>
            <a:graphic>
              <a:graphicData uri="http://schemas.openxmlformats.org/presentationml/2006/ole">
                <mc:AlternateContent xmlns:mc="http://schemas.openxmlformats.org/markup-compatibility/2006">
                  <mc:Choice xmlns:v="urn:schemas-microsoft-com:vml" Requires="v">
                    <p:oleObj spid="_x0000_s71068" r:id="rId32" imgW="12877800" imgH="7023100" progId="Equation.3">
                      <p:embed/>
                    </p:oleObj>
                  </mc:Choice>
                  <mc:Fallback>
                    <p:oleObj r:id="rId32" imgW="12877800" imgH="7023100" progId="Equation.3">
                      <p:embed/>
                      <p:pic>
                        <p:nvPicPr>
                          <p:cNvPr id="0" name="对象 95314"/>
                          <p:cNvPicPr>
                            <a:picLocks noChangeArrowheads="1"/>
                          </p:cNvPicPr>
                          <p:nvPr/>
                        </p:nvPicPr>
                        <p:blipFill>
                          <a:blip r:embed="rId33">
                            <a:extLst>
                              <a:ext uri="{28A0092B-C50C-407E-A947-70E740481C1C}">
                                <a14:useLocalDpi xmlns:a14="http://schemas.microsoft.com/office/drawing/2010/main" val="0"/>
                              </a:ext>
                            </a:extLst>
                          </a:blip>
                          <a:srcRect/>
                          <a:stretch>
                            <a:fillRect/>
                          </a:stretch>
                        </p:blipFill>
                        <p:spPr bwMode="auto">
                          <a:xfrm>
                            <a:off x="4240" y="1719"/>
                            <a:ext cx="341" cy="205"/>
                          </a:xfrm>
                          <a:prstGeom prst="rect">
                            <a:avLst/>
                          </a:prstGeom>
                          <a:noFill/>
                          <a:ln>
                            <a:noFill/>
                          </a:ln>
                          <a:extLst>
                            <a:ext uri="{909E8E84-426E-40DD-AFC4-6F175D3DCCD1}">
                              <a14:hiddenFill xmlns:a14="http://schemas.microsoft.com/office/drawing/2010/main">
                                <a:solidFill>
                                  <a:srgbClr val="FFFFFF"/>
                                </a:solidFill>
                              </a14:hiddenFill>
                            </a:ext>
                            <a:ext uri="{91240B29-F687-4F45-9708-019B960494DF}">
                              <a14:hiddenLine xmlns:a14="http://schemas.microsoft.com/office/drawing/2010/main" w="38100">
                                <a:solidFill>
                                  <a:srgbClr val="000000"/>
                                </a:solidFill>
                                <a:miter lim="800000"/>
                                <a:headEnd/>
                                <a:tailEnd/>
                              </a14:hiddenLine>
                            </a:ext>
                          </a:extLst>
                        </p:spPr>
                      </p:pic>
                    </p:oleObj>
                  </mc:Fallback>
                </mc:AlternateContent>
              </a:graphicData>
            </a:graphic>
          </p:graphicFrame>
          <p:graphicFrame>
            <p:nvGraphicFramePr>
              <p:cNvPr id="70758" name="对象 95315">
                <a:extLst>
                  <a:ext uri="{FF2B5EF4-FFF2-40B4-BE49-F238E27FC236}">
                    <a16:creationId xmlns:a16="http://schemas.microsoft.com/office/drawing/2014/main" id="{CC3311F3-BAF3-4646-B20D-2ED79D637D94}"/>
                  </a:ext>
                </a:extLst>
              </p:cNvPr>
              <p:cNvGraphicFramePr>
                <a:graphicFrameLocks/>
              </p:cNvGraphicFramePr>
              <p:nvPr/>
            </p:nvGraphicFramePr>
            <p:xfrm>
              <a:off x="4241" y="4020"/>
              <a:ext cx="330" cy="205"/>
            </p:xfrm>
            <a:graphic>
              <a:graphicData uri="http://schemas.openxmlformats.org/presentationml/2006/ole">
                <mc:AlternateContent xmlns:mc="http://schemas.openxmlformats.org/markup-compatibility/2006">
                  <mc:Choice xmlns:v="urn:schemas-microsoft-com:vml" Requires="v">
                    <p:oleObj spid="_x0000_s71069" r:id="rId34" imgW="13169900" imgH="7023100" progId="Equation.3">
                      <p:embed/>
                    </p:oleObj>
                  </mc:Choice>
                  <mc:Fallback>
                    <p:oleObj r:id="rId34" imgW="13169900" imgH="7023100" progId="Equation.3">
                      <p:embed/>
                      <p:pic>
                        <p:nvPicPr>
                          <p:cNvPr id="0" name="对象 95315"/>
                          <p:cNvPicPr>
                            <a:picLocks noChangeArrowheads="1"/>
                          </p:cNvPicPr>
                          <p:nvPr/>
                        </p:nvPicPr>
                        <p:blipFill>
                          <a:blip r:embed="rId35">
                            <a:extLst>
                              <a:ext uri="{28A0092B-C50C-407E-A947-70E740481C1C}">
                                <a14:useLocalDpi xmlns:a14="http://schemas.microsoft.com/office/drawing/2010/main" val="0"/>
                              </a:ext>
                            </a:extLst>
                          </a:blip>
                          <a:srcRect/>
                          <a:stretch>
                            <a:fillRect/>
                          </a:stretch>
                        </p:blipFill>
                        <p:spPr bwMode="auto">
                          <a:xfrm>
                            <a:off x="4241" y="4020"/>
                            <a:ext cx="330" cy="205"/>
                          </a:xfrm>
                          <a:prstGeom prst="rect">
                            <a:avLst/>
                          </a:prstGeom>
                          <a:noFill/>
                          <a:ln>
                            <a:noFill/>
                          </a:ln>
                          <a:extLst>
                            <a:ext uri="{909E8E84-426E-40DD-AFC4-6F175D3DCCD1}">
                              <a14:hiddenFill xmlns:a14="http://schemas.microsoft.com/office/drawing/2010/main">
                                <a:solidFill>
                                  <a:srgbClr val="FFFFFF"/>
                                </a:solidFill>
                              </a14:hiddenFill>
                            </a:ext>
                            <a:ext uri="{91240B29-F687-4F45-9708-019B960494DF}">
                              <a14:hiddenLine xmlns:a14="http://schemas.microsoft.com/office/drawing/2010/main" w="38100">
                                <a:solidFill>
                                  <a:srgbClr val="000000"/>
                                </a:solidFill>
                                <a:miter lim="800000"/>
                                <a:headEnd/>
                                <a:tailEnd/>
                              </a14:hiddenLine>
                            </a:ext>
                          </a:extLst>
                        </p:spPr>
                      </p:pic>
                    </p:oleObj>
                  </mc:Fallback>
                </mc:AlternateContent>
              </a:graphicData>
            </a:graphic>
          </p:graphicFrame>
        </p:grpSp>
        <p:sp>
          <p:nvSpPr>
            <p:cNvPr id="70697" name="椭圆 95317">
              <a:extLst>
                <a:ext uri="{FF2B5EF4-FFF2-40B4-BE49-F238E27FC236}">
                  <a16:creationId xmlns:a16="http://schemas.microsoft.com/office/drawing/2014/main" id="{DA64831E-873D-F345-A05F-352D32BD40D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386" y="2870"/>
              <a:ext cx="68" cy="66"/>
            </a:xfrm>
            <a:prstGeom prst="ellipse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buFont typeface="Arial" panose="020B0604020202020204" pitchFamily="34" charset="0"/>
                <a:buNone/>
              </a:pPr>
              <a:endParaRPr lang="zh-CN" altLang="en-US"/>
            </a:p>
          </p:txBody>
        </p:sp>
        <p:sp>
          <p:nvSpPr>
            <p:cNvPr id="70698" name="椭圆 95318">
              <a:extLst>
                <a:ext uri="{FF2B5EF4-FFF2-40B4-BE49-F238E27FC236}">
                  <a16:creationId xmlns:a16="http://schemas.microsoft.com/office/drawing/2014/main" id="{8EB0EEDB-3D73-B14E-84B9-84A83F6D6E7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386" y="2384"/>
              <a:ext cx="68" cy="66"/>
            </a:xfrm>
            <a:prstGeom prst="ellipse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buFont typeface="Arial" panose="020B0604020202020204" pitchFamily="34" charset="0"/>
                <a:buNone/>
              </a:pPr>
              <a:endParaRPr lang="zh-CN" altLang="en-US"/>
            </a:p>
          </p:txBody>
        </p:sp>
        <p:sp>
          <p:nvSpPr>
            <p:cNvPr id="70699" name="椭圆 95319">
              <a:extLst>
                <a:ext uri="{FF2B5EF4-FFF2-40B4-BE49-F238E27FC236}">
                  <a16:creationId xmlns:a16="http://schemas.microsoft.com/office/drawing/2014/main" id="{DAD23E06-EEDD-FC4B-AF51-1860AC1D69F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429" y="4132"/>
              <a:ext cx="68" cy="66"/>
            </a:xfrm>
            <a:prstGeom prst="ellipse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buFont typeface="Arial" panose="020B0604020202020204" pitchFamily="34" charset="0"/>
                <a:buNone/>
              </a:pPr>
              <a:endParaRPr lang="zh-CN" altLang="en-US"/>
            </a:p>
          </p:txBody>
        </p:sp>
        <p:sp>
          <p:nvSpPr>
            <p:cNvPr id="70700" name="椭圆 95320">
              <a:extLst>
                <a:ext uri="{FF2B5EF4-FFF2-40B4-BE49-F238E27FC236}">
                  <a16:creationId xmlns:a16="http://schemas.microsoft.com/office/drawing/2014/main" id="{F08D188F-6DD6-5E4B-B206-DFA8EEE8E2D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429" y="3633"/>
              <a:ext cx="68" cy="66"/>
            </a:xfrm>
            <a:prstGeom prst="ellipse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buFont typeface="Arial" panose="020B0604020202020204" pitchFamily="34" charset="0"/>
                <a:buNone/>
              </a:pPr>
              <a:endParaRPr lang="zh-CN" altLang="en-US"/>
            </a:p>
          </p:txBody>
        </p:sp>
        <p:sp>
          <p:nvSpPr>
            <p:cNvPr id="70701" name="椭圆 95321">
              <a:extLst>
                <a:ext uri="{FF2B5EF4-FFF2-40B4-BE49-F238E27FC236}">
                  <a16:creationId xmlns:a16="http://schemas.microsoft.com/office/drawing/2014/main" id="{E2A94DFE-2022-794E-9750-6DDDD4362E9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371" y="605"/>
              <a:ext cx="68" cy="66"/>
            </a:xfrm>
            <a:prstGeom prst="ellipse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buFont typeface="Arial" panose="020B0604020202020204" pitchFamily="34" charset="0"/>
                <a:buNone/>
              </a:pPr>
              <a:endParaRPr lang="zh-CN" altLang="en-US"/>
            </a:p>
          </p:txBody>
        </p:sp>
        <p:sp>
          <p:nvSpPr>
            <p:cNvPr id="70702" name="椭圆 95322">
              <a:extLst>
                <a:ext uri="{FF2B5EF4-FFF2-40B4-BE49-F238E27FC236}">
                  <a16:creationId xmlns:a16="http://schemas.microsoft.com/office/drawing/2014/main" id="{AAC9F390-ED18-9048-9972-A3C919D4551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371" y="119"/>
              <a:ext cx="68" cy="66"/>
            </a:xfrm>
            <a:prstGeom prst="ellipse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buFont typeface="Arial" panose="020B0604020202020204" pitchFamily="34" charset="0"/>
                <a:buNone/>
              </a:pPr>
              <a:endParaRPr lang="zh-CN" altLang="en-US"/>
            </a:p>
          </p:txBody>
        </p:sp>
        <p:graphicFrame>
          <p:nvGraphicFramePr>
            <p:cNvPr id="70703" name="对象 95327">
              <a:extLst>
                <a:ext uri="{FF2B5EF4-FFF2-40B4-BE49-F238E27FC236}">
                  <a16:creationId xmlns:a16="http://schemas.microsoft.com/office/drawing/2014/main" id="{F279CC35-4D75-9F4C-97C1-198EB9AC97AC}"/>
                </a:ext>
              </a:extLst>
            </p:cNvPr>
            <p:cNvGraphicFramePr>
              <a:graphicFrameLocks/>
            </p:cNvGraphicFramePr>
            <p:nvPr/>
          </p:nvGraphicFramePr>
          <p:xfrm>
            <a:off x="4677" y="523"/>
            <a:ext cx="244" cy="231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71070" r:id="rId36" imgW="8191500" imgH="8483600" progId="Equation.3">
                    <p:embed/>
                  </p:oleObj>
                </mc:Choice>
                <mc:Fallback>
                  <p:oleObj r:id="rId36" imgW="8191500" imgH="8483600" progId="Equation.3">
                    <p:embed/>
                    <p:pic>
                      <p:nvPicPr>
                        <p:cNvPr id="0" name="对象 95327"/>
                        <p:cNvPicPr>
                          <a:picLocks noChangeArrowheads="1"/>
                        </p:cNvPicPr>
                        <p:nvPr/>
                      </p:nvPicPr>
                      <p:blipFill>
                        <a:blip r:embed="rId37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4677" y="523"/>
                          <a:ext cx="244" cy="231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38100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sp>
          <p:nvSpPr>
            <p:cNvPr id="70704" name="直接连接符 95331">
              <a:extLst>
                <a:ext uri="{FF2B5EF4-FFF2-40B4-BE49-F238E27FC236}">
                  <a16:creationId xmlns:a16="http://schemas.microsoft.com/office/drawing/2014/main" id="{53DE55F1-B864-C841-9AB5-4328DCB49C7B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441" y="2429"/>
              <a:ext cx="526" cy="411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70705" name="直接连接符 95332">
              <a:extLst>
                <a:ext uri="{FF2B5EF4-FFF2-40B4-BE49-F238E27FC236}">
                  <a16:creationId xmlns:a16="http://schemas.microsoft.com/office/drawing/2014/main" id="{0CEEB5F6-BFD3-C247-8D95-2F62D325768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4422" y="2387"/>
              <a:ext cx="545" cy="499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70706" name="椭圆 95333">
              <a:extLst>
                <a:ext uri="{FF2B5EF4-FFF2-40B4-BE49-F238E27FC236}">
                  <a16:creationId xmlns:a16="http://schemas.microsoft.com/office/drawing/2014/main" id="{712BB123-907B-BE46-B759-70CE2013060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921" y="2369"/>
              <a:ext cx="77" cy="63"/>
            </a:xfrm>
            <a:prstGeom prst="ellipse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buFont typeface="Arial" panose="020B0604020202020204" pitchFamily="34" charset="0"/>
                <a:buNone/>
              </a:pPr>
              <a:endParaRPr lang="zh-CN" altLang="en-US"/>
            </a:p>
          </p:txBody>
        </p:sp>
        <p:sp>
          <p:nvSpPr>
            <p:cNvPr id="70707" name="椭圆 95334">
              <a:extLst>
                <a:ext uri="{FF2B5EF4-FFF2-40B4-BE49-F238E27FC236}">
                  <a16:creationId xmlns:a16="http://schemas.microsoft.com/office/drawing/2014/main" id="{3FA38685-6E6D-4147-970B-394CC588A70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945" y="2840"/>
              <a:ext cx="75" cy="63"/>
            </a:xfrm>
            <a:prstGeom prst="ellipse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buFont typeface="Arial" panose="020B0604020202020204" pitchFamily="34" charset="0"/>
                <a:buNone/>
              </a:pPr>
              <a:endParaRPr lang="zh-CN" altLang="en-US"/>
            </a:p>
          </p:txBody>
        </p:sp>
        <p:sp>
          <p:nvSpPr>
            <p:cNvPr id="70708" name="直接连接符 95335">
              <a:extLst>
                <a:ext uri="{FF2B5EF4-FFF2-40B4-BE49-F238E27FC236}">
                  <a16:creationId xmlns:a16="http://schemas.microsoft.com/office/drawing/2014/main" id="{A0D66695-E000-ED43-A158-C8EB51859ECE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441" y="3612"/>
              <a:ext cx="550" cy="499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70709" name="直接连接符 95336">
              <a:extLst>
                <a:ext uri="{FF2B5EF4-FFF2-40B4-BE49-F238E27FC236}">
                  <a16:creationId xmlns:a16="http://schemas.microsoft.com/office/drawing/2014/main" id="{88F77D34-8D1A-5B45-9F8C-672E273862CB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4468" y="3657"/>
              <a:ext cx="499" cy="501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70710" name="椭圆 95337">
              <a:extLst>
                <a:ext uri="{FF2B5EF4-FFF2-40B4-BE49-F238E27FC236}">
                  <a16:creationId xmlns:a16="http://schemas.microsoft.com/office/drawing/2014/main" id="{6BE67FCF-8106-E043-8AF0-6544A5B4895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962" y="3612"/>
              <a:ext cx="77" cy="63"/>
            </a:xfrm>
            <a:prstGeom prst="ellipse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buFont typeface="Arial" panose="020B0604020202020204" pitchFamily="34" charset="0"/>
                <a:buNone/>
              </a:pPr>
              <a:endParaRPr lang="zh-CN" altLang="en-US"/>
            </a:p>
          </p:txBody>
        </p:sp>
        <p:sp>
          <p:nvSpPr>
            <p:cNvPr id="70711" name="椭圆 95338">
              <a:extLst>
                <a:ext uri="{FF2B5EF4-FFF2-40B4-BE49-F238E27FC236}">
                  <a16:creationId xmlns:a16="http://schemas.microsoft.com/office/drawing/2014/main" id="{37AB4CBC-3101-984C-932A-B16049519FB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997" y="4126"/>
              <a:ext cx="60" cy="72"/>
            </a:xfrm>
            <a:prstGeom prst="ellipse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buFont typeface="Arial" panose="020B0604020202020204" pitchFamily="34" charset="0"/>
                <a:buNone/>
              </a:pPr>
              <a:endParaRPr lang="zh-CN" altLang="en-US"/>
            </a:p>
          </p:txBody>
        </p:sp>
        <p:sp>
          <p:nvSpPr>
            <p:cNvPr id="70712" name="直接连接符 95339">
              <a:extLst>
                <a:ext uri="{FF2B5EF4-FFF2-40B4-BE49-F238E27FC236}">
                  <a16:creationId xmlns:a16="http://schemas.microsoft.com/office/drawing/2014/main" id="{035158E5-4F5C-4445-9EC7-5BEA08466DB4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441" y="161"/>
              <a:ext cx="571" cy="457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70713" name="椭圆 95340">
              <a:extLst>
                <a:ext uri="{FF2B5EF4-FFF2-40B4-BE49-F238E27FC236}">
                  <a16:creationId xmlns:a16="http://schemas.microsoft.com/office/drawing/2014/main" id="{94008C42-A896-7145-986F-09AA2345962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945" y="119"/>
              <a:ext cx="75" cy="63"/>
            </a:xfrm>
            <a:prstGeom prst="ellipse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buFont typeface="Arial" panose="020B0604020202020204" pitchFamily="34" charset="0"/>
                <a:buNone/>
              </a:pPr>
              <a:endParaRPr lang="zh-CN" altLang="en-US"/>
            </a:p>
          </p:txBody>
        </p:sp>
        <p:sp>
          <p:nvSpPr>
            <p:cNvPr id="70714" name="椭圆 95341">
              <a:extLst>
                <a:ext uri="{FF2B5EF4-FFF2-40B4-BE49-F238E27FC236}">
                  <a16:creationId xmlns:a16="http://schemas.microsoft.com/office/drawing/2014/main" id="{FFBC179B-16D7-074E-AC54-146761C6313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967" y="600"/>
              <a:ext cx="75" cy="63"/>
            </a:xfrm>
            <a:prstGeom prst="ellipse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buFont typeface="Arial" panose="020B0604020202020204" pitchFamily="34" charset="0"/>
                <a:buNone/>
              </a:pPr>
              <a:endParaRPr lang="zh-CN" altLang="en-US"/>
            </a:p>
          </p:txBody>
        </p:sp>
        <p:sp>
          <p:nvSpPr>
            <p:cNvPr id="70715" name="直接连接符 95342">
              <a:extLst>
                <a:ext uri="{FF2B5EF4-FFF2-40B4-BE49-F238E27FC236}">
                  <a16:creationId xmlns:a16="http://schemas.microsoft.com/office/drawing/2014/main" id="{EDA24C7A-A105-924E-8E58-E53AD3E197B2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491" y="1382"/>
              <a:ext cx="500" cy="457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70716" name="直接连接符 95343">
              <a:extLst>
                <a:ext uri="{FF2B5EF4-FFF2-40B4-BE49-F238E27FC236}">
                  <a16:creationId xmlns:a16="http://schemas.microsoft.com/office/drawing/2014/main" id="{1AC89948-3984-1D45-A4DA-6AE360D1553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4509" y="1354"/>
              <a:ext cx="482" cy="488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70717" name="椭圆 95344">
              <a:extLst>
                <a:ext uri="{FF2B5EF4-FFF2-40B4-BE49-F238E27FC236}">
                  <a16:creationId xmlns:a16="http://schemas.microsoft.com/office/drawing/2014/main" id="{84F644FD-6518-F740-8762-CCFA74E5F4E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937" y="1323"/>
              <a:ext cx="75" cy="63"/>
            </a:xfrm>
            <a:prstGeom prst="ellipse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buFont typeface="Arial" panose="020B0604020202020204" pitchFamily="34" charset="0"/>
                <a:buNone/>
              </a:pPr>
              <a:endParaRPr lang="zh-CN" altLang="en-US"/>
            </a:p>
          </p:txBody>
        </p:sp>
        <p:sp>
          <p:nvSpPr>
            <p:cNvPr id="70718" name="椭圆 95345">
              <a:extLst>
                <a:ext uri="{FF2B5EF4-FFF2-40B4-BE49-F238E27FC236}">
                  <a16:creationId xmlns:a16="http://schemas.microsoft.com/office/drawing/2014/main" id="{AB35A555-2D17-2B4C-A1D4-E2E5FB0FCC1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937" y="1797"/>
              <a:ext cx="75" cy="63"/>
            </a:xfrm>
            <a:prstGeom prst="ellipse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buFont typeface="Arial" panose="020B0604020202020204" pitchFamily="34" charset="0"/>
                <a:buNone/>
              </a:pPr>
              <a:endParaRPr lang="zh-CN" altLang="en-US"/>
            </a:p>
          </p:txBody>
        </p:sp>
        <p:sp>
          <p:nvSpPr>
            <p:cNvPr id="70719" name="椭圆 95346">
              <a:extLst>
                <a:ext uri="{FF2B5EF4-FFF2-40B4-BE49-F238E27FC236}">
                  <a16:creationId xmlns:a16="http://schemas.microsoft.com/office/drawing/2014/main" id="{0AC9F7DC-6C99-D048-87FA-CB133C7C13C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452" y="1822"/>
              <a:ext cx="68" cy="66"/>
            </a:xfrm>
            <a:prstGeom prst="ellipse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buFont typeface="Arial" panose="020B0604020202020204" pitchFamily="34" charset="0"/>
                <a:buNone/>
              </a:pPr>
              <a:endParaRPr lang="zh-CN" altLang="en-US"/>
            </a:p>
          </p:txBody>
        </p:sp>
        <p:sp>
          <p:nvSpPr>
            <p:cNvPr id="70720" name="椭圆 95347">
              <a:extLst>
                <a:ext uri="{FF2B5EF4-FFF2-40B4-BE49-F238E27FC236}">
                  <a16:creationId xmlns:a16="http://schemas.microsoft.com/office/drawing/2014/main" id="{5A7969A9-05A8-6D48-ADE0-7EC7F8FF33D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452" y="1320"/>
              <a:ext cx="68" cy="66"/>
            </a:xfrm>
            <a:prstGeom prst="ellipse">
              <a:avLst/>
            </a:prstGeom>
            <a:solidFill>
              <a:srgbClr val="000000"/>
            </a:solidFill>
            <a:ln w="9525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buFont typeface="Arial" panose="020B0604020202020204" pitchFamily="34" charset="0"/>
                <a:buNone/>
              </a:pPr>
              <a:endParaRPr lang="zh-CN" altLang="en-US"/>
            </a:p>
          </p:txBody>
        </p:sp>
        <p:sp>
          <p:nvSpPr>
            <p:cNvPr id="70721" name="椭圆 95348">
              <a:extLst>
                <a:ext uri="{FF2B5EF4-FFF2-40B4-BE49-F238E27FC236}">
                  <a16:creationId xmlns:a16="http://schemas.microsoft.com/office/drawing/2014/main" id="{363E4941-06C8-FD4B-9857-42E14097B4D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694" y="1570"/>
              <a:ext cx="91" cy="90"/>
            </a:xfrm>
            <a:prstGeom prst="ellipse">
              <a:avLst/>
            </a:prstGeom>
            <a:solidFill>
              <a:srgbClr val="FFFFFF"/>
            </a:solidFill>
            <a:ln w="9525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buFont typeface="Arial" panose="020B0604020202020204" pitchFamily="34" charset="0"/>
                <a:buNone/>
              </a:pPr>
              <a:endParaRPr lang="zh-CN" altLang="en-US"/>
            </a:p>
          </p:txBody>
        </p:sp>
        <p:sp>
          <p:nvSpPr>
            <p:cNvPr id="70722" name="直接连接符 95349">
              <a:extLst>
                <a:ext uri="{FF2B5EF4-FFF2-40B4-BE49-F238E27FC236}">
                  <a16:creationId xmlns:a16="http://schemas.microsoft.com/office/drawing/2014/main" id="{0BA78E24-41B9-C841-9A3D-65BF86323397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4448" y="164"/>
              <a:ext cx="519" cy="454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70723" name="椭圆 95350">
              <a:extLst>
                <a:ext uri="{FF2B5EF4-FFF2-40B4-BE49-F238E27FC236}">
                  <a16:creationId xmlns:a16="http://schemas.microsoft.com/office/drawing/2014/main" id="{B3BCCAEF-9910-524D-9207-4EBCA8C34E9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676" y="343"/>
              <a:ext cx="95" cy="90"/>
            </a:xfrm>
            <a:prstGeom prst="ellipse">
              <a:avLst/>
            </a:prstGeom>
            <a:solidFill>
              <a:srgbClr val="FFFFFF"/>
            </a:solidFill>
            <a:ln w="9525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buFont typeface="Arial" panose="020B0604020202020204" pitchFamily="34" charset="0"/>
                <a:buNone/>
              </a:pPr>
              <a:endParaRPr lang="zh-CN" altLang="en-US"/>
            </a:p>
          </p:txBody>
        </p:sp>
        <p:sp>
          <p:nvSpPr>
            <p:cNvPr id="70724" name="椭圆 95351">
              <a:extLst>
                <a:ext uri="{FF2B5EF4-FFF2-40B4-BE49-F238E27FC236}">
                  <a16:creationId xmlns:a16="http://schemas.microsoft.com/office/drawing/2014/main" id="{05D1AA88-92B5-8C48-9736-12BE51565D0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649" y="2568"/>
              <a:ext cx="110" cy="106"/>
            </a:xfrm>
            <a:prstGeom prst="ellipse">
              <a:avLst/>
            </a:prstGeom>
            <a:solidFill>
              <a:srgbClr val="FFFFFF"/>
            </a:solidFill>
            <a:ln w="9525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buFont typeface="Arial" panose="020B0604020202020204" pitchFamily="34" charset="0"/>
                <a:buNone/>
              </a:pPr>
              <a:endParaRPr lang="zh-CN" altLang="en-US"/>
            </a:p>
          </p:txBody>
        </p:sp>
        <p:sp>
          <p:nvSpPr>
            <p:cNvPr id="70725" name="椭圆 95352">
              <a:extLst>
                <a:ext uri="{FF2B5EF4-FFF2-40B4-BE49-F238E27FC236}">
                  <a16:creationId xmlns:a16="http://schemas.microsoft.com/office/drawing/2014/main" id="{85285638-8267-DC4A-9B63-740C4B67EAB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694" y="3842"/>
              <a:ext cx="91" cy="87"/>
            </a:xfrm>
            <a:prstGeom prst="ellipse">
              <a:avLst/>
            </a:prstGeom>
            <a:solidFill>
              <a:srgbClr val="FFFFFF"/>
            </a:solidFill>
            <a:ln w="9525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buFont typeface="Arial" panose="020B0604020202020204" pitchFamily="34" charset="0"/>
                <a:buNone/>
              </a:pPr>
              <a:endParaRPr lang="zh-CN" altLang="en-US"/>
            </a:p>
          </p:txBody>
        </p:sp>
        <p:grpSp>
          <p:nvGrpSpPr>
            <p:cNvPr id="70726" name="组合 95366">
              <a:extLst>
                <a:ext uri="{FF2B5EF4-FFF2-40B4-BE49-F238E27FC236}">
                  <a16:creationId xmlns:a16="http://schemas.microsoft.com/office/drawing/2014/main" id="{F5EBD7D2-5A08-7B46-89C1-972073EEE7A3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2789" y="2202"/>
              <a:ext cx="318" cy="1999"/>
              <a:chOff x="2744" y="2160"/>
              <a:chExt cx="318" cy="1999"/>
            </a:xfrm>
          </p:grpSpPr>
          <p:sp>
            <p:nvSpPr>
              <p:cNvPr id="70743" name="直接连接符 95328">
                <a:extLst>
                  <a:ext uri="{FF2B5EF4-FFF2-40B4-BE49-F238E27FC236}">
                    <a16:creationId xmlns:a16="http://schemas.microsoft.com/office/drawing/2014/main" id="{5929491D-1DE8-A548-AD41-B76FE021C106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744" y="3748"/>
                <a:ext cx="273" cy="227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 type="triangle" w="med" len="med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graphicFrame>
            <p:nvGraphicFramePr>
              <p:cNvPr id="70744" name="对象 95353">
                <a:extLst>
                  <a:ext uri="{FF2B5EF4-FFF2-40B4-BE49-F238E27FC236}">
                    <a16:creationId xmlns:a16="http://schemas.microsoft.com/office/drawing/2014/main" id="{6041DED5-7A08-C949-84F6-BEE99955F1D4}"/>
                  </a:ext>
                </a:extLst>
              </p:cNvPr>
              <p:cNvGraphicFramePr>
                <a:graphicFrameLocks/>
              </p:cNvGraphicFramePr>
              <p:nvPr/>
            </p:nvGraphicFramePr>
            <p:xfrm>
              <a:off x="2744" y="2341"/>
              <a:ext cx="244" cy="231"/>
            </p:xfrm>
            <a:graphic>
              <a:graphicData uri="http://schemas.openxmlformats.org/presentationml/2006/ole">
                <mc:AlternateContent xmlns:mc="http://schemas.openxmlformats.org/markup-compatibility/2006">
                  <mc:Choice xmlns:v="urn:schemas-microsoft-com:vml" Requires="v">
                    <p:oleObj spid="_x0000_s71071" r:id="rId38" imgW="8191500" imgH="8483600" progId="Equation.3">
                      <p:embed/>
                    </p:oleObj>
                  </mc:Choice>
                  <mc:Fallback>
                    <p:oleObj r:id="rId38" imgW="8191500" imgH="8483600" progId="Equation.3">
                      <p:embed/>
                      <p:pic>
                        <p:nvPicPr>
                          <p:cNvPr id="0" name="对象 95353"/>
                          <p:cNvPicPr>
                            <a:picLocks noChangeArrowheads="1"/>
                          </p:cNvPicPr>
                          <p:nvPr/>
                        </p:nvPicPr>
                        <p:blipFill>
                          <a:blip r:embed="rId37">
                            <a:extLst>
                              <a:ext uri="{28A0092B-C50C-407E-A947-70E740481C1C}">
                                <a14:useLocalDpi xmlns:a14="http://schemas.microsoft.com/office/drawing/2010/main" val="0"/>
                              </a:ext>
                            </a:extLst>
                          </a:blip>
                          <a:srcRect/>
                          <a:stretch>
                            <a:fillRect/>
                          </a:stretch>
                        </p:blipFill>
                        <p:spPr bwMode="auto">
                          <a:xfrm>
                            <a:off x="2744" y="2341"/>
                            <a:ext cx="244" cy="231"/>
                          </a:xfrm>
                          <a:prstGeom prst="rect">
                            <a:avLst/>
                          </a:prstGeom>
                          <a:noFill/>
                          <a:ln>
                            <a:noFill/>
                          </a:ln>
                          <a:extLst>
                            <a:ext uri="{909E8E84-426E-40DD-AFC4-6F175D3DCCD1}">
                              <a14:hiddenFill xmlns:a14="http://schemas.microsoft.com/office/drawing/2010/main">
                                <a:solidFill>
                                  <a:srgbClr val="FFFFFF"/>
                                </a:solidFill>
                              </a14:hiddenFill>
                            </a:ext>
                            <a:ext uri="{91240B29-F687-4F45-9708-019B960494DF}">
                              <a14:hiddenLine xmlns:a14="http://schemas.microsoft.com/office/drawing/2010/main" w="38100">
                                <a:solidFill>
                                  <a:srgbClr val="000000"/>
                                </a:solidFill>
                                <a:miter lim="800000"/>
                                <a:headEnd/>
                                <a:tailEnd/>
                              </a14:hiddenLine>
                            </a:ext>
                          </a:extLst>
                        </p:spPr>
                      </p:pic>
                    </p:oleObj>
                  </mc:Fallback>
                </mc:AlternateContent>
              </a:graphicData>
            </a:graphic>
          </p:graphicFrame>
          <p:sp>
            <p:nvSpPr>
              <p:cNvPr id="70745" name="直接连接符 95354">
                <a:extLst>
                  <a:ext uri="{FF2B5EF4-FFF2-40B4-BE49-F238E27FC236}">
                    <a16:creationId xmlns:a16="http://schemas.microsoft.com/office/drawing/2014/main" id="{D1027355-600A-3945-9C77-DA3FA52701C2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744" y="3249"/>
                <a:ext cx="273" cy="227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 type="triangle" w="med" len="med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70746" name="直接连接符 95355">
                <a:extLst>
                  <a:ext uri="{FF2B5EF4-FFF2-40B4-BE49-F238E27FC236}">
                    <a16:creationId xmlns:a16="http://schemas.microsoft.com/office/drawing/2014/main" id="{83A5C809-F360-7247-8855-FD329463E197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789" y="2659"/>
                <a:ext cx="273" cy="227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 type="triangle" w="med" len="med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70747" name="直接连接符 95356">
                <a:extLst>
                  <a:ext uri="{FF2B5EF4-FFF2-40B4-BE49-F238E27FC236}">
                    <a16:creationId xmlns:a16="http://schemas.microsoft.com/office/drawing/2014/main" id="{85A1456B-D843-B843-8F4C-50640F074A17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789" y="2160"/>
                <a:ext cx="273" cy="227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 type="triangle" w="med" len="med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graphicFrame>
            <p:nvGraphicFramePr>
              <p:cNvPr id="70748" name="对象 95357">
                <a:extLst>
                  <a:ext uri="{FF2B5EF4-FFF2-40B4-BE49-F238E27FC236}">
                    <a16:creationId xmlns:a16="http://schemas.microsoft.com/office/drawing/2014/main" id="{30BAF50B-EB29-904F-B6CC-75AEB3D69084}"/>
                  </a:ext>
                </a:extLst>
              </p:cNvPr>
              <p:cNvGraphicFramePr>
                <a:graphicFrameLocks/>
              </p:cNvGraphicFramePr>
              <p:nvPr/>
            </p:nvGraphicFramePr>
            <p:xfrm>
              <a:off x="2744" y="2840"/>
              <a:ext cx="245" cy="231"/>
            </p:xfrm>
            <a:graphic>
              <a:graphicData uri="http://schemas.openxmlformats.org/presentationml/2006/ole">
                <mc:AlternateContent xmlns:mc="http://schemas.openxmlformats.org/markup-compatibility/2006">
                  <mc:Choice xmlns:v="urn:schemas-microsoft-com:vml" Requires="v">
                    <p:oleObj spid="_x0000_s71072" r:id="rId39" imgW="8191500" imgH="8483600" progId="Equation.3">
                      <p:embed/>
                    </p:oleObj>
                  </mc:Choice>
                  <mc:Fallback>
                    <p:oleObj r:id="rId39" imgW="8191500" imgH="8483600" progId="Equation.3">
                      <p:embed/>
                      <p:pic>
                        <p:nvPicPr>
                          <p:cNvPr id="0" name="对象 95357"/>
                          <p:cNvPicPr>
                            <a:picLocks noChangeArrowheads="1"/>
                          </p:cNvPicPr>
                          <p:nvPr/>
                        </p:nvPicPr>
                        <p:blipFill>
                          <a:blip r:embed="rId40">
                            <a:extLst>
                              <a:ext uri="{28A0092B-C50C-407E-A947-70E740481C1C}">
                                <a14:useLocalDpi xmlns:a14="http://schemas.microsoft.com/office/drawing/2010/main" val="0"/>
                              </a:ext>
                            </a:extLst>
                          </a:blip>
                          <a:srcRect/>
                          <a:stretch>
                            <a:fillRect/>
                          </a:stretch>
                        </p:blipFill>
                        <p:spPr bwMode="auto">
                          <a:xfrm>
                            <a:off x="2744" y="2840"/>
                            <a:ext cx="245" cy="231"/>
                          </a:xfrm>
                          <a:prstGeom prst="rect">
                            <a:avLst/>
                          </a:prstGeom>
                          <a:noFill/>
                          <a:ln>
                            <a:noFill/>
                          </a:ln>
                          <a:extLst>
                            <a:ext uri="{909E8E84-426E-40DD-AFC4-6F175D3DCCD1}">
                              <a14:hiddenFill xmlns:a14="http://schemas.microsoft.com/office/drawing/2010/main">
                                <a:solidFill>
                                  <a:srgbClr val="FFFFFF"/>
                                </a:solidFill>
                              </a14:hiddenFill>
                            </a:ext>
                            <a:ext uri="{91240B29-F687-4F45-9708-019B960494DF}">
                              <a14:hiddenLine xmlns:a14="http://schemas.microsoft.com/office/drawing/2010/main" w="38100">
                                <a:solidFill>
                                  <a:srgbClr val="000000"/>
                                </a:solidFill>
                                <a:miter lim="800000"/>
                                <a:headEnd/>
                                <a:tailEnd/>
                              </a14:hiddenLine>
                            </a:ext>
                          </a:extLst>
                        </p:spPr>
                      </p:pic>
                    </p:oleObj>
                  </mc:Fallback>
                </mc:AlternateContent>
              </a:graphicData>
            </a:graphic>
          </p:graphicFrame>
          <p:graphicFrame>
            <p:nvGraphicFramePr>
              <p:cNvPr id="70749" name="对象 95358">
                <a:extLst>
                  <a:ext uri="{FF2B5EF4-FFF2-40B4-BE49-F238E27FC236}">
                    <a16:creationId xmlns:a16="http://schemas.microsoft.com/office/drawing/2014/main" id="{E0C8FC27-00D1-4543-A5E7-2AAF7952BB6E}"/>
                  </a:ext>
                </a:extLst>
              </p:cNvPr>
              <p:cNvGraphicFramePr>
                <a:graphicFrameLocks/>
              </p:cNvGraphicFramePr>
              <p:nvPr/>
            </p:nvGraphicFramePr>
            <p:xfrm>
              <a:off x="2744" y="3430"/>
              <a:ext cx="245" cy="231"/>
            </p:xfrm>
            <a:graphic>
              <a:graphicData uri="http://schemas.openxmlformats.org/presentationml/2006/ole">
                <mc:AlternateContent xmlns:mc="http://schemas.openxmlformats.org/markup-compatibility/2006">
                  <mc:Choice xmlns:v="urn:schemas-microsoft-com:vml" Requires="v">
                    <p:oleObj spid="_x0000_s71073" r:id="rId41" imgW="8191500" imgH="8483600" progId="Equation.3">
                      <p:embed/>
                    </p:oleObj>
                  </mc:Choice>
                  <mc:Fallback>
                    <p:oleObj r:id="rId41" imgW="8191500" imgH="8483600" progId="Equation.3">
                      <p:embed/>
                      <p:pic>
                        <p:nvPicPr>
                          <p:cNvPr id="0" name="对象 95358"/>
                          <p:cNvPicPr>
                            <a:picLocks noChangeArrowheads="1"/>
                          </p:cNvPicPr>
                          <p:nvPr/>
                        </p:nvPicPr>
                        <p:blipFill>
                          <a:blip r:embed="rId42">
                            <a:extLst>
                              <a:ext uri="{28A0092B-C50C-407E-A947-70E740481C1C}">
                                <a14:useLocalDpi xmlns:a14="http://schemas.microsoft.com/office/drawing/2010/main" val="0"/>
                              </a:ext>
                            </a:extLst>
                          </a:blip>
                          <a:srcRect/>
                          <a:stretch>
                            <a:fillRect/>
                          </a:stretch>
                        </p:blipFill>
                        <p:spPr bwMode="auto">
                          <a:xfrm>
                            <a:off x="2744" y="3430"/>
                            <a:ext cx="245" cy="231"/>
                          </a:xfrm>
                          <a:prstGeom prst="rect">
                            <a:avLst/>
                          </a:prstGeom>
                          <a:noFill/>
                          <a:ln>
                            <a:noFill/>
                          </a:ln>
                          <a:extLst>
                            <a:ext uri="{909E8E84-426E-40DD-AFC4-6F175D3DCCD1}">
                              <a14:hiddenFill xmlns:a14="http://schemas.microsoft.com/office/drawing/2010/main">
                                <a:solidFill>
                                  <a:srgbClr val="FFFFFF"/>
                                </a:solidFill>
                              </a14:hiddenFill>
                            </a:ext>
                            <a:ext uri="{91240B29-F687-4F45-9708-019B960494DF}">
                              <a14:hiddenLine xmlns:a14="http://schemas.microsoft.com/office/drawing/2010/main" w="38100">
                                <a:solidFill>
                                  <a:srgbClr val="000000"/>
                                </a:solidFill>
                                <a:miter lim="800000"/>
                                <a:headEnd/>
                                <a:tailEnd/>
                              </a14:hiddenLine>
                            </a:ext>
                          </a:extLst>
                        </p:spPr>
                      </p:pic>
                    </p:oleObj>
                  </mc:Fallback>
                </mc:AlternateContent>
              </a:graphicData>
            </a:graphic>
          </p:graphicFrame>
          <p:graphicFrame>
            <p:nvGraphicFramePr>
              <p:cNvPr id="70750" name="对象 95359">
                <a:extLst>
                  <a:ext uri="{FF2B5EF4-FFF2-40B4-BE49-F238E27FC236}">
                    <a16:creationId xmlns:a16="http://schemas.microsoft.com/office/drawing/2014/main" id="{848B51A8-C6E6-7246-A253-46939600CA58}"/>
                  </a:ext>
                </a:extLst>
              </p:cNvPr>
              <p:cNvGraphicFramePr>
                <a:graphicFrameLocks/>
              </p:cNvGraphicFramePr>
              <p:nvPr/>
            </p:nvGraphicFramePr>
            <p:xfrm>
              <a:off x="2744" y="3929"/>
              <a:ext cx="246" cy="230"/>
            </p:xfrm>
            <a:graphic>
              <a:graphicData uri="http://schemas.openxmlformats.org/presentationml/2006/ole">
                <mc:AlternateContent xmlns:mc="http://schemas.openxmlformats.org/markup-compatibility/2006">
                  <mc:Choice xmlns:v="urn:schemas-microsoft-com:vml" Requires="v">
                    <p:oleObj spid="_x0000_s71074" r:id="rId43" imgW="8191500" imgH="8483600" progId="Equation.3">
                      <p:embed/>
                    </p:oleObj>
                  </mc:Choice>
                  <mc:Fallback>
                    <p:oleObj r:id="rId43" imgW="8191500" imgH="8483600" progId="Equation.3">
                      <p:embed/>
                      <p:pic>
                        <p:nvPicPr>
                          <p:cNvPr id="0" name="对象 95359"/>
                          <p:cNvPicPr>
                            <a:picLocks noChangeArrowheads="1"/>
                          </p:cNvPicPr>
                          <p:nvPr/>
                        </p:nvPicPr>
                        <p:blipFill>
                          <a:blip r:embed="rId44">
                            <a:extLst>
                              <a:ext uri="{28A0092B-C50C-407E-A947-70E740481C1C}">
                                <a14:useLocalDpi xmlns:a14="http://schemas.microsoft.com/office/drawing/2010/main" val="0"/>
                              </a:ext>
                            </a:extLst>
                          </a:blip>
                          <a:srcRect/>
                          <a:stretch>
                            <a:fillRect/>
                          </a:stretch>
                        </p:blipFill>
                        <p:spPr bwMode="auto">
                          <a:xfrm>
                            <a:off x="2744" y="3929"/>
                            <a:ext cx="246" cy="230"/>
                          </a:xfrm>
                          <a:prstGeom prst="rect">
                            <a:avLst/>
                          </a:prstGeom>
                          <a:noFill/>
                          <a:ln>
                            <a:noFill/>
                          </a:ln>
                          <a:extLst>
                            <a:ext uri="{909E8E84-426E-40DD-AFC4-6F175D3DCCD1}">
                              <a14:hiddenFill xmlns:a14="http://schemas.microsoft.com/office/drawing/2010/main">
                                <a:solidFill>
                                  <a:srgbClr val="FFFFFF"/>
                                </a:solidFill>
                              </a14:hiddenFill>
                            </a:ext>
                            <a:ext uri="{91240B29-F687-4F45-9708-019B960494DF}">
                              <a14:hiddenLine xmlns:a14="http://schemas.microsoft.com/office/drawing/2010/main" w="38100">
                                <a:solidFill>
                                  <a:srgbClr val="000000"/>
                                </a:solidFill>
                                <a:miter lim="800000"/>
                                <a:headEnd/>
                                <a:tailEnd/>
                              </a14:hiddenLine>
                            </a:ext>
                          </a:extLst>
                        </p:spPr>
                      </p:pic>
                    </p:oleObj>
                  </mc:Fallback>
                </mc:AlternateContent>
              </a:graphicData>
            </a:graphic>
          </p:graphicFrame>
        </p:grpSp>
        <p:sp>
          <p:nvSpPr>
            <p:cNvPr id="70727" name="直接连接符 95362">
              <a:extLst>
                <a:ext uri="{FF2B5EF4-FFF2-40B4-BE49-F238E27FC236}">
                  <a16:creationId xmlns:a16="http://schemas.microsoft.com/office/drawing/2014/main" id="{BA9A3865-341C-8F48-8565-D4EDFB9D0C52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785" y="2704"/>
              <a:ext cx="136" cy="91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70728" name="直接连接符 95367">
              <a:extLst>
                <a:ext uri="{FF2B5EF4-FFF2-40B4-BE49-F238E27FC236}">
                  <a16:creationId xmlns:a16="http://schemas.microsoft.com/office/drawing/2014/main" id="{D10D3ADA-B3AC-314D-9649-C89279A82381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785" y="436"/>
              <a:ext cx="136" cy="90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70729" name="直接连接符 95369">
              <a:extLst>
                <a:ext uri="{FF2B5EF4-FFF2-40B4-BE49-F238E27FC236}">
                  <a16:creationId xmlns:a16="http://schemas.microsoft.com/office/drawing/2014/main" id="{D8B6A8E9-2C3A-CE4C-B89B-8EB18D20A384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785" y="1661"/>
              <a:ext cx="137" cy="91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70730" name="直接连接符 95370">
              <a:extLst>
                <a:ext uri="{FF2B5EF4-FFF2-40B4-BE49-F238E27FC236}">
                  <a16:creationId xmlns:a16="http://schemas.microsoft.com/office/drawing/2014/main" id="{D584F37C-F8DD-3047-86DC-A41F1C82E502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785" y="3929"/>
              <a:ext cx="181" cy="136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graphicFrame>
          <p:nvGraphicFramePr>
            <p:cNvPr id="70731" name="对象 95373">
              <a:extLst>
                <a:ext uri="{FF2B5EF4-FFF2-40B4-BE49-F238E27FC236}">
                  <a16:creationId xmlns:a16="http://schemas.microsoft.com/office/drawing/2014/main" id="{9F0FCC0A-EE60-4048-B3F9-5A6A0320A044}"/>
                </a:ext>
              </a:extLst>
            </p:cNvPr>
            <p:cNvGraphicFramePr>
              <a:graphicFrameLocks/>
            </p:cNvGraphicFramePr>
            <p:nvPr/>
          </p:nvGraphicFramePr>
          <p:xfrm>
            <a:off x="4632" y="1706"/>
            <a:ext cx="244" cy="231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71075" r:id="rId45" imgW="8191500" imgH="8483600" progId="Equation.3">
                    <p:embed/>
                  </p:oleObj>
                </mc:Choice>
                <mc:Fallback>
                  <p:oleObj r:id="rId45" imgW="8191500" imgH="8483600" progId="Equation.3">
                    <p:embed/>
                    <p:pic>
                      <p:nvPicPr>
                        <p:cNvPr id="0" name="对象 95373"/>
                        <p:cNvPicPr>
                          <a:picLocks noChangeArrowheads="1"/>
                        </p:cNvPicPr>
                        <p:nvPr/>
                      </p:nvPicPr>
                      <p:blipFill>
                        <a:blip r:embed="rId37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4632" y="1706"/>
                          <a:ext cx="244" cy="231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38100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70732" name="对象 95374">
              <a:extLst>
                <a:ext uri="{FF2B5EF4-FFF2-40B4-BE49-F238E27FC236}">
                  <a16:creationId xmlns:a16="http://schemas.microsoft.com/office/drawing/2014/main" id="{C6472539-7D24-3347-B2A8-4EC1030DBB7E}"/>
                </a:ext>
              </a:extLst>
            </p:cNvPr>
            <p:cNvGraphicFramePr>
              <a:graphicFrameLocks/>
            </p:cNvGraphicFramePr>
            <p:nvPr/>
          </p:nvGraphicFramePr>
          <p:xfrm>
            <a:off x="4632" y="2750"/>
            <a:ext cx="244" cy="231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71076" r:id="rId46" imgW="8191500" imgH="8483600" progId="Equation.3">
                    <p:embed/>
                  </p:oleObj>
                </mc:Choice>
                <mc:Fallback>
                  <p:oleObj r:id="rId46" imgW="8191500" imgH="8483600" progId="Equation.3">
                    <p:embed/>
                    <p:pic>
                      <p:nvPicPr>
                        <p:cNvPr id="0" name="对象 95374"/>
                        <p:cNvPicPr>
                          <a:picLocks noChangeArrowheads="1"/>
                        </p:cNvPicPr>
                        <p:nvPr/>
                      </p:nvPicPr>
                      <p:blipFill>
                        <a:blip r:embed="rId37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4632" y="2750"/>
                          <a:ext cx="244" cy="231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38100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70733" name="对象 95375">
              <a:extLst>
                <a:ext uri="{FF2B5EF4-FFF2-40B4-BE49-F238E27FC236}">
                  <a16:creationId xmlns:a16="http://schemas.microsoft.com/office/drawing/2014/main" id="{FA5200C7-EA59-4F49-8D4A-932485E0557B}"/>
                </a:ext>
              </a:extLst>
            </p:cNvPr>
            <p:cNvGraphicFramePr>
              <a:graphicFrameLocks/>
            </p:cNvGraphicFramePr>
            <p:nvPr/>
          </p:nvGraphicFramePr>
          <p:xfrm>
            <a:off x="4632" y="3974"/>
            <a:ext cx="244" cy="231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71077" r:id="rId47" imgW="8191500" imgH="8483600" progId="Equation.3">
                    <p:embed/>
                  </p:oleObj>
                </mc:Choice>
                <mc:Fallback>
                  <p:oleObj r:id="rId47" imgW="8191500" imgH="8483600" progId="Equation.3">
                    <p:embed/>
                    <p:pic>
                      <p:nvPicPr>
                        <p:cNvPr id="0" name="对象 95375"/>
                        <p:cNvPicPr>
                          <a:picLocks noChangeArrowheads="1"/>
                        </p:cNvPicPr>
                        <p:nvPr/>
                      </p:nvPicPr>
                      <p:blipFill>
                        <a:blip r:embed="rId37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4632" y="3974"/>
                          <a:ext cx="244" cy="231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38100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grpSp>
          <p:nvGrpSpPr>
            <p:cNvPr id="70734" name="组合 95378">
              <a:extLst>
                <a:ext uri="{FF2B5EF4-FFF2-40B4-BE49-F238E27FC236}">
                  <a16:creationId xmlns:a16="http://schemas.microsoft.com/office/drawing/2014/main" id="{EDDEA223-A00E-0749-9FC1-3A037A716981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059" y="1026"/>
              <a:ext cx="336" cy="3221"/>
              <a:chOff x="4087" y="1071"/>
              <a:chExt cx="336" cy="3221"/>
            </a:xfrm>
          </p:grpSpPr>
          <p:graphicFrame>
            <p:nvGraphicFramePr>
              <p:cNvPr id="70735" name="对象 95329">
                <a:extLst>
                  <a:ext uri="{FF2B5EF4-FFF2-40B4-BE49-F238E27FC236}">
                    <a16:creationId xmlns:a16="http://schemas.microsoft.com/office/drawing/2014/main" id="{72774977-DAD4-7848-B78E-91ADAAE8AC2E}"/>
                  </a:ext>
                </a:extLst>
              </p:cNvPr>
              <p:cNvGraphicFramePr>
                <a:graphicFrameLocks/>
              </p:cNvGraphicFramePr>
              <p:nvPr/>
            </p:nvGraphicFramePr>
            <p:xfrm>
              <a:off x="4087" y="1702"/>
              <a:ext cx="245" cy="231"/>
            </p:xfrm>
            <a:graphic>
              <a:graphicData uri="http://schemas.openxmlformats.org/presentationml/2006/ole">
                <mc:AlternateContent xmlns:mc="http://schemas.openxmlformats.org/markup-compatibility/2006">
                  <mc:Choice xmlns:v="urn:schemas-microsoft-com:vml" Requires="v">
                    <p:oleObj spid="_x0000_s71078" r:id="rId48" imgW="8191500" imgH="8483600" progId="Equation.3">
                      <p:embed/>
                    </p:oleObj>
                  </mc:Choice>
                  <mc:Fallback>
                    <p:oleObj r:id="rId48" imgW="8191500" imgH="8483600" progId="Equation.3">
                      <p:embed/>
                      <p:pic>
                        <p:nvPicPr>
                          <p:cNvPr id="0" name="对象 95329"/>
                          <p:cNvPicPr>
                            <a:picLocks noChangeArrowheads="1"/>
                          </p:cNvPicPr>
                          <p:nvPr/>
                        </p:nvPicPr>
                        <p:blipFill>
                          <a:blip r:embed="rId42">
                            <a:extLst>
                              <a:ext uri="{28A0092B-C50C-407E-A947-70E740481C1C}">
                                <a14:useLocalDpi xmlns:a14="http://schemas.microsoft.com/office/drawing/2010/main" val="0"/>
                              </a:ext>
                            </a:extLst>
                          </a:blip>
                          <a:srcRect/>
                          <a:stretch>
                            <a:fillRect/>
                          </a:stretch>
                        </p:blipFill>
                        <p:spPr bwMode="auto">
                          <a:xfrm>
                            <a:off x="4087" y="1702"/>
                            <a:ext cx="245" cy="231"/>
                          </a:xfrm>
                          <a:prstGeom prst="rect">
                            <a:avLst/>
                          </a:prstGeom>
                          <a:noFill/>
                          <a:ln>
                            <a:noFill/>
                          </a:ln>
                          <a:extLst>
                            <a:ext uri="{909E8E84-426E-40DD-AFC4-6F175D3DCCD1}">
                              <a14:hiddenFill xmlns:a14="http://schemas.microsoft.com/office/drawing/2010/main">
                                <a:solidFill>
                                  <a:srgbClr val="FFFFFF"/>
                                </a:solidFill>
                              </a14:hiddenFill>
                            </a:ext>
                            <a:ext uri="{91240B29-F687-4F45-9708-019B960494DF}">
                              <a14:hiddenLine xmlns:a14="http://schemas.microsoft.com/office/drawing/2010/main" w="38100">
                                <a:solidFill>
                                  <a:srgbClr val="000000"/>
                                </a:solidFill>
                                <a:miter lim="800000"/>
                                <a:headEnd/>
                                <a:tailEnd/>
                              </a14:hiddenLine>
                            </a:ext>
                          </a:extLst>
                        </p:spPr>
                      </p:pic>
                    </p:oleObj>
                  </mc:Fallback>
                </mc:AlternateContent>
              </a:graphicData>
            </a:graphic>
          </p:graphicFrame>
          <p:sp>
            <p:nvSpPr>
              <p:cNvPr id="70736" name="直接连接符 95363">
                <a:extLst>
                  <a:ext uri="{FF2B5EF4-FFF2-40B4-BE49-F238E27FC236}">
                    <a16:creationId xmlns:a16="http://schemas.microsoft.com/office/drawing/2014/main" id="{595E9431-2E80-AB4A-AC08-6400F1C56404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4150" y="1071"/>
                <a:ext cx="273" cy="227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 type="triangle" w="med" len="med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70737" name="直接连接符 95364">
                <a:extLst>
                  <a:ext uri="{FF2B5EF4-FFF2-40B4-BE49-F238E27FC236}">
                    <a16:creationId xmlns:a16="http://schemas.microsoft.com/office/drawing/2014/main" id="{EAC02CBC-DE2C-E64E-83B9-0A78D4BA5F48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4105" y="3339"/>
                <a:ext cx="273" cy="227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 type="triangle" w="med" len="med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70738" name="直接连接符 95365">
                <a:extLst>
                  <a:ext uri="{FF2B5EF4-FFF2-40B4-BE49-F238E27FC236}">
                    <a16:creationId xmlns:a16="http://schemas.microsoft.com/office/drawing/2014/main" id="{984CAE6D-264D-004F-8EF6-215D3C143751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4105" y="1525"/>
                <a:ext cx="273" cy="227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 type="triangle" w="med" len="med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70739" name="直接连接符 95368">
                <a:extLst>
                  <a:ext uri="{FF2B5EF4-FFF2-40B4-BE49-F238E27FC236}">
                    <a16:creationId xmlns:a16="http://schemas.microsoft.com/office/drawing/2014/main" id="{2955D78A-ADBA-B04D-AA38-33ABCDA92024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4105" y="3838"/>
                <a:ext cx="273" cy="227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 type="triangle" w="med" len="med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graphicFrame>
            <p:nvGraphicFramePr>
              <p:cNvPr id="70740" name="对象 95371">
                <a:extLst>
                  <a:ext uri="{FF2B5EF4-FFF2-40B4-BE49-F238E27FC236}">
                    <a16:creationId xmlns:a16="http://schemas.microsoft.com/office/drawing/2014/main" id="{327E75C7-1B96-AC46-9EF9-BF3B1CCD4312}"/>
                  </a:ext>
                </a:extLst>
              </p:cNvPr>
              <p:cNvGraphicFramePr>
                <a:graphicFrameLocks/>
              </p:cNvGraphicFramePr>
              <p:nvPr/>
            </p:nvGraphicFramePr>
            <p:xfrm>
              <a:off x="4105" y="1207"/>
              <a:ext cx="244" cy="231"/>
            </p:xfrm>
            <a:graphic>
              <a:graphicData uri="http://schemas.openxmlformats.org/presentationml/2006/ole">
                <mc:AlternateContent xmlns:mc="http://schemas.openxmlformats.org/markup-compatibility/2006">
                  <mc:Choice xmlns:v="urn:schemas-microsoft-com:vml" Requires="v">
                    <p:oleObj spid="_x0000_s71079" r:id="rId49" imgW="8191500" imgH="8483600" progId="Equation.3">
                      <p:embed/>
                    </p:oleObj>
                  </mc:Choice>
                  <mc:Fallback>
                    <p:oleObj r:id="rId49" imgW="8191500" imgH="8483600" progId="Equation.3">
                      <p:embed/>
                      <p:pic>
                        <p:nvPicPr>
                          <p:cNvPr id="0" name="对象 95371"/>
                          <p:cNvPicPr>
                            <a:picLocks noChangeArrowheads="1"/>
                          </p:cNvPicPr>
                          <p:nvPr/>
                        </p:nvPicPr>
                        <p:blipFill>
                          <a:blip r:embed="rId37">
                            <a:extLst>
                              <a:ext uri="{28A0092B-C50C-407E-A947-70E740481C1C}">
                                <a14:useLocalDpi xmlns:a14="http://schemas.microsoft.com/office/drawing/2010/main" val="0"/>
                              </a:ext>
                            </a:extLst>
                          </a:blip>
                          <a:srcRect/>
                          <a:stretch>
                            <a:fillRect/>
                          </a:stretch>
                        </p:blipFill>
                        <p:spPr bwMode="auto">
                          <a:xfrm>
                            <a:off x="4105" y="1207"/>
                            <a:ext cx="244" cy="231"/>
                          </a:xfrm>
                          <a:prstGeom prst="rect">
                            <a:avLst/>
                          </a:prstGeom>
                          <a:noFill/>
                          <a:ln>
                            <a:noFill/>
                          </a:ln>
                          <a:extLst>
                            <a:ext uri="{909E8E84-426E-40DD-AFC4-6F175D3DCCD1}">
                              <a14:hiddenFill xmlns:a14="http://schemas.microsoft.com/office/drawing/2010/main">
                                <a:solidFill>
                                  <a:srgbClr val="FFFFFF"/>
                                </a:solidFill>
                              </a14:hiddenFill>
                            </a:ext>
                            <a:ext uri="{91240B29-F687-4F45-9708-019B960494DF}">
                              <a14:hiddenLine xmlns:a14="http://schemas.microsoft.com/office/drawing/2010/main" w="38100">
                                <a:solidFill>
                                  <a:srgbClr val="000000"/>
                                </a:solidFill>
                                <a:miter lim="800000"/>
                                <a:headEnd/>
                                <a:tailEnd/>
                              </a14:hiddenLine>
                            </a:ext>
                          </a:extLst>
                        </p:spPr>
                      </p:pic>
                    </p:oleObj>
                  </mc:Fallback>
                </mc:AlternateContent>
              </a:graphicData>
            </a:graphic>
          </p:graphicFrame>
          <p:graphicFrame>
            <p:nvGraphicFramePr>
              <p:cNvPr id="70741" name="对象 95376">
                <a:extLst>
                  <a:ext uri="{FF2B5EF4-FFF2-40B4-BE49-F238E27FC236}">
                    <a16:creationId xmlns:a16="http://schemas.microsoft.com/office/drawing/2014/main" id="{7715F41A-ABFA-F54D-AC40-6619874CAE24}"/>
                  </a:ext>
                </a:extLst>
              </p:cNvPr>
              <p:cNvGraphicFramePr>
                <a:graphicFrameLocks/>
              </p:cNvGraphicFramePr>
              <p:nvPr/>
            </p:nvGraphicFramePr>
            <p:xfrm>
              <a:off x="4105" y="4061"/>
              <a:ext cx="245" cy="231"/>
            </p:xfrm>
            <a:graphic>
              <a:graphicData uri="http://schemas.openxmlformats.org/presentationml/2006/ole">
                <mc:AlternateContent xmlns:mc="http://schemas.openxmlformats.org/markup-compatibility/2006">
                  <mc:Choice xmlns:v="urn:schemas-microsoft-com:vml" Requires="v">
                    <p:oleObj spid="_x0000_s71080" r:id="rId50" imgW="8191500" imgH="8483600" progId="Equation.3">
                      <p:embed/>
                    </p:oleObj>
                  </mc:Choice>
                  <mc:Fallback>
                    <p:oleObj r:id="rId50" imgW="8191500" imgH="8483600" progId="Equation.3">
                      <p:embed/>
                      <p:pic>
                        <p:nvPicPr>
                          <p:cNvPr id="0" name="对象 95376"/>
                          <p:cNvPicPr>
                            <a:picLocks noChangeArrowheads="1"/>
                          </p:cNvPicPr>
                          <p:nvPr/>
                        </p:nvPicPr>
                        <p:blipFill>
                          <a:blip r:embed="rId42">
                            <a:extLst>
                              <a:ext uri="{28A0092B-C50C-407E-A947-70E740481C1C}">
                                <a14:useLocalDpi xmlns:a14="http://schemas.microsoft.com/office/drawing/2010/main" val="0"/>
                              </a:ext>
                            </a:extLst>
                          </a:blip>
                          <a:srcRect/>
                          <a:stretch>
                            <a:fillRect/>
                          </a:stretch>
                        </p:blipFill>
                        <p:spPr bwMode="auto">
                          <a:xfrm>
                            <a:off x="4105" y="4061"/>
                            <a:ext cx="245" cy="231"/>
                          </a:xfrm>
                          <a:prstGeom prst="rect">
                            <a:avLst/>
                          </a:prstGeom>
                          <a:noFill/>
                          <a:ln>
                            <a:noFill/>
                          </a:ln>
                          <a:extLst>
                            <a:ext uri="{909E8E84-426E-40DD-AFC4-6F175D3DCCD1}">
                              <a14:hiddenFill xmlns:a14="http://schemas.microsoft.com/office/drawing/2010/main">
                                <a:solidFill>
                                  <a:srgbClr val="FFFFFF"/>
                                </a:solidFill>
                              </a14:hiddenFill>
                            </a:ext>
                            <a:ext uri="{91240B29-F687-4F45-9708-019B960494DF}">
                              <a14:hiddenLine xmlns:a14="http://schemas.microsoft.com/office/drawing/2010/main" w="38100">
                                <a:solidFill>
                                  <a:srgbClr val="000000"/>
                                </a:solidFill>
                                <a:miter lim="800000"/>
                                <a:headEnd/>
                                <a:tailEnd/>
                              </a14:hiddenLine>
                            </a:ext>
                          </a:extLst>
                        </p:spPr>
                      </p:pic>
                    </p:oleObj>
                  </mc:Fallback>
                </mc:AlternateContent>
              </a:graphicData>
            </a:graphic>
          </p:graphicFrame>
          <p:graphicFrame>
            <p:nvGraphicFramePr>
              <p:cNvPr id="70742" name="对象 95377">
                <a:extLst>
                  <a:ext uri="{FF2B5EF4-FFF2-40B4-BE49-F238E27FC236}">
                    <a16:creationId xmlns:a16="http://schemas.microsoft.com/office/drawing/2014/main" id="{1609431C-2851-734B-A0E7-64A1B585845C}"/>
                  </a:ext>
                </a:extLst>
              </p:cNvPr>
              <p:cNvGraphicFramePr>
                <a:graphicFrameLocks/>
              </p:cNvGraphicFramePr>
              <p:nvPr/>
            </p:nvGraphicFramePr>
            <p:xfrm>
              <a:off x="4123" y="3594"/>
              <a:ext cx="244" cy="231"/>
            </p:xfrm>
            <a:graphic>
              <a:graphicData uri="http://schemas.openxmlformats.org/presentationml/2006/ole">
                <mc:AlternateContent xmlns:mc="http://schemas.openxmlformats.org/markup-compatibility/2006">
                  <mc:Choice xmlns:v="urn:schemas-microsoft-com:vml" Requires="v">
                    <p:oleObj spid="_x0000_s71081" r:id="rId51" imgW="8191500" imgH="8483600" progId="Equation.3">
                      <p:embed/>
                    </p:oleObj>
                  </mc:Choice>
                  <mc:Fallback>
                    <p:oleObj r:id="rId51" imgW="8191500" imgH="8483600" progId="Equation.3">
                      <p:embed/>
                      <p:pic>
                        <p:nvPicPr>
                          <p:cNvPr id="0" name="对象 95377"/>
                          <p:cNvPicPr>
                            <a:picLocks noChangeArrowheads="1"/>
                          </p:cNvPicPr>
                          <p:nvPr/>
                        </p:nvPicPr>
                        <p:blipFill>
                          <a:blip r:embed="rId37">
                            <a:extLst>
                              <a:ext uri="{28A0092B-C50C-407E-A947-70E740481C1C}">
                                <a14:useLocalDpi xmlns:a14="http://schemas.microsoft.com/office/drawing/2010/main" val="0"/>
                              </a:ext>
                            </a:extLst>
                          </a:blip>
                          <a:srcRect/>
                          <a:stretch>
                            <a:fillRect/>
                          </a:stretch>
                        </p:blipFill>
                        <p:spPr bwMode="auto">
                          <a:xfrm>
                            <a:off x="4123" y="3594"/>
                            <a:ext cx="244" cy="231"/>
                          </a:xfrm>
                          <a:prstGeom prst="rect">
                            <a:avLst/>
                          </a:prstGeom>
                          <a:noFill/>
                          <a:ln>
                            <a:noFill/>
                          </a:ln>
                          <a:extLst>
                            <a:ext uri="{909E8E84-426E-40DD-AFC4-6F175D3DCCD1}">
                              <a14:hiddenFill xmlns:a14="http://schemas.microsoft.com/office/drawing/2010/main">
                                <a:solidFill>
                                  <a:srgbClr val="FFFFFF"/>
                                </a:solidFill>
                              </a14:hiddenFill>
                            </a:ext>
                            <a:ext uri="{91240B29-F687-4F45-9708-019B960494DF}">
                              <a14:hiddenLine xmlns:a14="http://schemas.microsoft.com/office/drawing/2010/main" w="38100">
                                <a:solidFill>
                                  <a:srgbClr val="000000"/>
                                </a:solidFill>
                                <a:miter lim="800000"/>
                                <a:headEnd/>
                                <a:tailEnd/>
                              </a14:hiddenLine>
                            </a:ext>
                          </a:extLst>
                        </p:spPr>
                      </p:pic>
                    </p:oleObj>
                  </mc:Fallback>
                </mc:AlternateContent>
              </a:graphicData>
            </a:graphic>
          </p:graphicFrame>
        </p:grpSp>
      </p:grpSp>
      <p:graphicFrame>
        <p:nvGraphicFramePr>
          <p:cNvPr id="70659" name="对象 95380">
            <a:extLst>
              <a:ext uri="{FF2B5EF4-FFF2-40B4-BE49-F238E27FC236}">
                <a16:creationId xmlns:a16="http://schemas.microsoft.com/office/drawing/2014/main" id="{2FA60025-187C-A04B-B5F1-272A65385CCC}"/>
              </a:ext>
            </a:extLst>
          </p:cNvPr>
          <p:cNvGraphicFramePr>
            <a:graphicFrameLocks/>
          </p:cNvGraphicFramePr>
          <p:nvPr/>
        </p:nvGraphicFramePr>
        <p:xfrm>
          <a:off x="1306513" y="5708650"/>
          <a:ext cx="3697287" cy="889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1082" r:id="rId52" imgW="50317400" imgH="12585700" progId="Equation.3">
                  <p:embed/>
                </p:oleObj>
              </mc:Choice>
              <mc:Fallback>
                <p:oleObj r:id="rId52" imgW="50317400" imgH="12585700" progId="Equation.3">
                  <p:embed/>
                  <p:pic>
                    <p:nvPicPr>
                      <p:cNvPr id="0" name="对象 95380"/>
                      <p:cNvPicPr>
                        <a:picLocks noChangeArrowheads="1"/>
                      </p:cNvPicPr>
                      <p:nvPr/>
                    </p:nvPicPr>
                    <p:blipFill>
                      <a:blip r:embed="rId5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306513" y="5708650"/>
                        <a:ext cx="3697287" cy="8890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38100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0660" name="对象 95381">
            <a:extLst>
              <a:ext uri="{FF2B5EF4-FFF2-40B4-BE49-F238E27FC236}">
                <a16:creationId xmlns:a16="http://schemas.microsoft.com/office/drawing/2014/main" id="{18CD6579-19C4-6846-BFD6-B850F17C4954}"/>
              </a:ext>
            </a:extLst>
          </p:cNvPr>
          <p:cNvGraphicFramePr>
            <a:graphicFrameLocks/>
          </p:cNvGraphicFramePr>
          <p:nvPr/>
        </p:nvGraphicFramePr>
        <p:xfrm>
          <a:off x="5149850" y="5708650"/>
          <a:ext cx="1654175" cy="889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1083" r:id="rId54" imgW="22529800" imgH="12585700" progId="Equation.3">
                  <p:embed/>
                </p:oleObj>
              </mc:Choice>
              <mc:Fallback>
                <p:oleObj r:id="rId54" imgW="22529800" imgH="12585700" progId="Equation.3">
                  <p:embed/>
                  <p:pic>
                    <p:nvPicPr>
                      <p:cNvPr id="0" name="对象 95381"/>
                      <p:cNvPicPr>
                        <a:picLocks noChangeArrowheads="1"/>
                      </p:cNvPicPr>
                      <p:nvPr/>
                    </p:nvPicPr>
                    <p:blipFill>
                      <a:blip r:embed="rId5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149850" y="5708650"/>
                        <a:ext cx="1654175" cy="8890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38100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0661" name="对象 95382">
            <a:extLst>
              <a:ext uri="{FF2B5EF4-FFF2-40B4-BE49-F238E27FC236}">
                <a16:creationId xmlns:a16="http://schemas.microsoft.com/office/drawing/2014/main" id="{BC7EFFB1-673A-0640-8684-9AD9F94546CE}"/>
              </a:ext>
            </a:extLst>
          </p:cNvPr>
          <p:cNvGraphicFramePr>
            <a:graphicFrameLocks/>
          </p:cNvGraphicFramePr>
          <p:nvPr/>
        </p:nvGraphicFramePr>
        <p:xfrm>
          <a:off x="6875463" y="5734050"/>
          <a:ext cx="1512887" cy="8175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1084" r:id="rId56" imgW="21361400" imgH="12001500" progId="Equation.3">
                  <p:embed/>
                </p:oleObj>
              </mc:Choice>
              <mc:Fallback>
                <p:oleObj r:id="rId56" imgW="21361400" imgH="12001500" progId="Equation.3">
                  <p:embed/>
                  <p:pic>
                    <p:nvPicPr>
                      <p:cNvPr id="0" name="对象 95382"/>
                      <p:cNvPicPr>
                        <a:picLocks noChangeArrowheads="1"/>
                      </p:cNvPicPr>
                      <p:nvPr/>
                    </p:nvPicPr>
                    <p:blipFill>
                      <a:blip r:embed="rId57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875463" y="5734050"/>
                        <a:ext cx="1512887" cy="81756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38100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706" name="标题 204801">
            <a:extLst>
              <a:ext uri="{FF2B5EF4-FFF2-40B4-BE49-F238E27FC236}">
                <a16:creationId xmlns:a16="http://schemas.microsoft.com/office/drawing/2014/main" id="{2BFD4F0E-D6C3-5945-8849-37CC39412664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574675" y="536575"/>
            <a:ext cx="8001000" cy="758825"/>
          </a:xfrm>
        </p:spPr>
        <p:txBody>
          <a:bodyPr/>
          <a:lstStyle/>
          <a:p>
            <a:pPr eaLnBrk="1" hangingPunct="1"/>
            <a:r>
              <a:rPr lang="zh-CN" altLang="en-US" sz="3800">
                <a:latin typeface="Times New Roman" panose="02020603050405020304" pitchFamily="18" charset="0"/>
              </a:rPr>
              <a:t>二、按频率抽取</a:t>
            </a:r>
            <a:r>
              <a:rPr lang="en-US" altLang="zh-CN" sz="3800">
                <a:latin typeface="Times New Roman" panose="02020603050405020304" pitchFamily="18" charset="0"/>
              </a:rPr>
              <a:t>FFT</a:t>
            </a:r>
            <a:r>
              <a:rPr lang="zh-CN" altLang="en-US" sz="3800">
                <a:latin typeface="Times New Roman" panose="02020603050405020304" pitchFamily="18" charset="0"/>
              </a:rPr>
              <a:t>蝶形运算特点</a:t>
            </a:r>
          </a:p>
        </p:txBody>
      </p:sp>
      <p:sp>
        <p:nvSpPr>
          <p:cNvPr id="204804" name="内容占位符 204803">
            <a:extLst>
              <a:ext uri="{FF2B5EF4-FFF2-40B4-BE49-F238E27FC236}">
                <a16:creationId xmlns:a16="http://schemas.microsoft.com/office/drawing/2014/main" id="{F73A1B17-2CE3-A144-8B0A-E33C77DEC5B1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715963" y="1473200"/>
            <a:ext cx="2273300" cy="533400"/>
          </a:xfrm>
          <a:extLs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marL="342900" indent="-342900" eaLnBrk="1" hangingPunct="1">
              <a:buFont typeface="Wingdings" pitchFamily="2" charset="2"/>
              <a:buNone/>
            </a:pPr>
            <a:r>
              <a:rPr lang="en-US" altLang="zh-CN" sz="2600"/>
              <a:t>1</a:t>
            </a:r>
            <a:r>
              <a:rPr lang="zh-CN" altLang="en-US" sz="2600"/>
              <a:t>）原位计算</a:t>
            </a:r>
          </a:p>
        </p:txBody>
      </p:sp>
      <p:graphicFrame>
        <p:nvGraphicFramePr>
          <p:cNvPr id="204805" name="对象 204804">
            <a:extLst>
              <a:ext uri="{FF2B5EF4-FFF2-40B4-BE49-F238E27FC236}">
                <a16:creationId xmlns:a16="http://schemas.microsoft.com/office/drawing/2014/main" id="{CA7942F6-55BB-604D-89F6-C7CF4C204B31}"/>
              </a:ext>
            </a:extLst>
          </p:cNvPr>
          <p:cNvGraphicFramePr>
            <a:graphicFrameLocks/>
          </p:cNvGraphicFramePr>
          <p:nvPr/>
        </p:nvGraphicFramePr>
        <p:xfrm>
          <a:off x="1752600" y="2971800"/>
          <a:ext cx="5500688" cy="11985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2772" r:id="rId3" imgW="6184900" imgH="1333500" progId="Equation.DSMT4">
                  <p:embed/>
                </p:oleObj>
              </mc:Choice>
              <mc:Fallback>
                <p:oleObj r:id="rId3" imgW="6184900" imgH="1333500" progId="Equation.DSMT4">
                  <p:embed/>
                  <p:pic>
                    <p:nvPicPr>
                      <p:cNvPr id="0" name="对象 204804"/>
                      <p:cNvPicPr>
                        <a:picLocks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752600" y="2971800"/>
                        <a:ext cx="5500688" cy="119856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38100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204821" name="组合 204820">
            <a:extLst>
              <a:ext uri="{FF2B5EF4-FFF2-40B4-BE49-F238E27FC236}">
                <a16:creationId xmlns:a16="http://schemas.microsoft.com/office/drawing/2014/main" id="{E3FDBC6B-5A39-4F44-8939-49B777195B80}"/>
              </a:ext>
            </a:extLst>
          </p:cNvPr>
          <p:cNvGrpSpPr>
            <a:grpSpLocks/>
          </p:cNvGrpSpPr>
          <p:nvPr/>
        </p:nvGrpSpPr>
        <p:grpSpPr bwMode="auto">
          <a:xfrm>
            <a:off x="1617663" y="5207000"/>
            <a:ext cx="5740400" cy="1371600"/>
            <a:chOff x="1019" y="3280"/>
            <a:chExt cx="3616" cy="864"/>
          </a:xfrm>
        </p:grpSpPr>
        <p:sp>
          <p:nvSpPr>
            <p:cNvPr id="72712" name="直接连接符 204806">
              <a:extLst>
                <a:ext uri="{FF2B5EF4-FFF2-40B4-BE49-F238E27FC236}">
                  <a16:creationId xmlns:a16="http://schemas.microsoft.com/office/drawing/2014/main" id="{97900651-166A-A54D-BC26-4FC95582BB9E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031" y="3424"/>
              <a:ext cx="960" cy="0"/>
            </a:xfrm>
            <a:prstGeom prst="line">
              <a:avLst/>
            </a:prstGeom>
            <a:noFill/>
            <a:ln w="12700" cap="sq">
              <a:solidFill>
                <a:schemeClr val="tx1"/>
              </a:solidFill>
              <a:round/>
              <a:headEnd type="none" w="sm" len="sm"/>
              <a:tailEnd type="triangle" w="sm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72713" name="直接连接符 204807">
              <a:extLst>
                <a:ext uri="{FF2B5EF4-FFF2-40B4-BE49-F238E27FC236}">
                  <a16:creationId xmlns:a16="http://schemas.microsoft.com/office/drawing/2014/main" id="{C123446E-F447-8142-8A9D-45E8233E6CE6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879" y="3424"/>
              <a:ext cx="1152" cy="0"/>
            </a:xfrm>
            <a:prstGeom prst="line">
              <a:avLst/>
            </a:prstGeom>
            <a:noFill/>
            <a:ln w="12700" cap="sq">
              <a:solidFill>
                <a:schemeClr val="tx1"/>
              </a:solidFill>
              <a:round/>
              <a:headEnd type="none" w="sm" len="sm"/>
              <a:tailEnd type="triangle" w="sm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72714" name="直接连接符 204808">
              <a:extLst>
                <a:ext uri="{FF2B5EF4-FFF2-40B4-BE49-F238E27FC236}">
                  <a16:creationId xmlns:a16="http://schemas.microsoft.com/office/drawing/2014/main" id="{5DDF81BC-0FD0-354B-993D-9F62EC72C3B1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983" y="3952"/>
              <a:ext cx="912" cy="0"/>
            </a:xfrm>
            <a:prstGeom prst="line">
              <a:avLst/>
            </a:prstGeom>
            <a:noFill/>
            <a:ln w="12700" cap="sq">
              <a:solidFill>
                <a:schemeClr val="tx1"/>
              </a:solidFill>
              <a:round/>
              <a:headEnd type="none" w="sm" len="sm"/>
              <a:tailEnd type="triangle" w="sm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72715" name="直接连接符 204809">
              <a:extLst>
                <a:ext uri="{FF2B5EF4-FFF2-40B4-BE49-F238E27FC236}">
                  <a16:creationId xmlns:a16="http://schemas.microsoft.com/office/drawing/2014/main" id="{50DAF75B-032A-DA4A-B28B-45663C3065E1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831" y="3952"/>
              <a:ext cx="1152" cy="0"/>
            </a:xfrm>
            <a:prstGeom prst="line">
              <a:avLst/>
            </a:prstGeom>
            <a:noFill/>
            <a:ln w="12700" cap="sq">
              <a:solidFill>
                <a:schemeClr val="tx1"/>
              </a:solidFill>
              <a:round/>
              <a:headEnd type="none" w="sm" len="sm"/>
              <a:tailEnd type="triangle" w="sm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72716" name="直接连接符 204810">
              <a:extLst>
                <a:ext uri="{FF2B5EF4-FFF2-40B4-BE49-F238E27FC236}">
                  <a16:creationId xmlns:a16="http://schemas.microsoft.com/office/drawing/2014/main" id="{575E4532-37D0-2B4E-898B-E24776F68CD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1831" y="3424"/>
              <a:ext cx="1200" cy="528"/>
            </a:xfrm>
            <a:prstGeom prst="line">
              <a:avLst/>
            </a:prstGeom>
            <a:noFill/>
            <a:ln w="12700" cap="sq">
              <a:solidFill>
                <a:schemeClr val="tx1"/>
              </a:solidFill>
              <a:round/>
              <a:headEnd type="none" w="sm" len="sm"/>
              <a:tailEnd type="triangle" w="sm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72717" name="直接连接符 204811">
              <a:extLst>
                <a:ext uri="{FF2B5EF4-FFF2-40B4-BE49-F238E27FC236}">
                  <a16:creationId xmlns:a16="http://schemas.microsoft.com/office/drawing/2014/main" id="{EA1B9E26-D932-2C47-B442-2E9AE340A565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879" y="3424"/>
              <a:ext cx="1104" cy="528"/>
            </a:xfrm>
            <a:prstGeom prst="line">
              <a:avLst/>
            </a:prstGeom>
            <a:noFill/>
            <a:ln w="12700" cap="sq">
              <a:solidFill>
                <a:schemeClr val="tx1"/>
              </a:solidFill>
              <a:round/>
              <a:headEnd type="none" w="sm" len="sm"/>
              <a:tailEnd type="triangle" w="sm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graphicFrame>
          <p:nvGraphicFramePr>
            <p:cNvPr id="72718" name="对象 204812">
              <a:extLst>
                <a:ext uri="{FF2B5EF4-FFF2-40B4-BE49-F238E27FC236}">
                  <a16:creationId xmlns:a16="http://schemas.microsoft.com/office/drawing/2014/main" id="{6CE060C5-51D2-AE44-AC62-0612A68408B2}"/>
                </a:ext>
              </a:extLst>
            </p:cNvPr>
            <p:cNvGraphicFramePr>
              <a:graphicFrameLocks/>
            </p:cNvGraphicFramePr>
            <p:nvPr/>
          </p:nvGraphicFramePr>
          <p:xfrm>
            <a:off x="3083" y="3616"/>
            <a:ext cx="288" cy="296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72773" r:id="rId5" imgW="584200" imgH="596900" progId="Equation.DSMT4">
                    <p:embed/>
                  </p:oleObj>
                </mc:Choice>
                <mc:Fallback>
                  <p:oleObj r:id="rId5" imgW="584200" imgH="596900" progId="Equation.DSMT4">
                    <p:embed/>
                    <p:pic>
                      <p:nvPicPr>
                        <p:cNvPr id="0" name="对象 204812"/>
                        <p:cNvPicPr>
                          <a:picLocks noChangeArrowheads="1"/>
                        </p:cNvPicPr>
                        <p:nvPr/>
                      </p:nvPicPr>
                      <p:blipFill>
                        <a:blip r:embed="rId6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3083" y="3616"/>
                          <a:ext cx="288" cy="296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38100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72719" name="对象 204813">
              <a:extLst>
                <a:ext uri="{FF2B5EF4-FFF2-40B4-BE49-F238E27FC236}">
                  <a16:creationId xmlns:a16="http://schemas.microsoft.com/office/drawing/2014/main" id="{A7FA534B-B115-D240-839A-C899D9DC34D0}"/>
                </a:ext>
              </a:extLst>
            </p:cNvPr>
            <p:cNvGraphicFramePr>
              <a:graphicFrameLocks/>
            </p:cNvGraphicFramePr>
            <p:nvPr/>
          </p:nvGraphicFramePr>
          <p:xfrm>
            <a:off x="1019" y="3280"/>
            <a:ext cx="720" cy="272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72774" r:id="rId7" imgW="1498600" imgH="546100" progId="Equation.DSMT4">
                    <p:embed/>
                  </p:oleObj>
                </mc:Choice>
                <mc:Fallback>
                  <p:oleObj r:id="rId7" imgW="1498600" imgH="546100" progId="Equation.DSMT4">
                    <p:embed/>
                    <p:pic>
                      <p:nvPicPr>
                        <p:cNvPr id="0" name="对象 204813"/>
                        <p:cNvPicPr>
                          <a:picLocks noChangeArrowheads="1"/>
                        </p:cNvPicPr>
                        <p:nvPr/>
                      </p:nvPicPr>
                      <p:blipFill>
                        <a:blip r:embed="rId8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1019" y="3280"/>
                          <a:ext cx="720" cy="272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38100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72720" name="对象 204814">
              <a:extLst>
                <a:ext uri="{FF2B5EF4-FFF2-40B4-BE49-F238E27FC236}">
                  <a16:creationId xmlns:a16="http://schemas.microsoft.com/office/drawing/2014/main" id="{4285A1B1-9AB3-CC4E-8132-236A02AC29A2}"/>
                </a:ext>
              </a:extLst>
            </p:cNvPr>
            <p:cNvGraphicFramePr>
              <a:graphicFrameLocks/>
            </p:cNvGraphicFramePr>
            <p:nvPr/>
          </p:nvGraphicFramePr>
          <p:xfrm>
            <a:off x="1023" y="3856"/>
            <a:ext cx="712" cy="272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72775" r:id="rId9" imgW="1485900" imgH="546100" progId="Equation.DSMT4">
                    <p:embed/>
                  </p:oleObj>
                </mc:Choice>
                <mc:Fallback>
                  <p:oleObj r:id="rId9" imgW="1485900" imgH="546100" progId="Equation.DSMT4">
                    <p:embed/>
                    <p:pic>
                      <p:nvPicPr>
                        <p:cNvPr id="0" name="对象 204814"/>
                        <p:cNvPicPr>
                          <a:picLocks noChangeArrowheads="1"/>
                        </p:cNvPicPr>
                        <p:nvPr/>
                      </p:nvPicPr>
                      <p:blipFill>
                        <a:blip r:embed="rId10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1023" y="3856"/>
                          <a:ext cx="712" cy="272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38100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72721" name="对象 204815">
              <a:extLst>
                <a:ext uri="{FF2B5EF4-FFF2-40B4-BE49-F238E27FC236}">
                  <a16:creationId xmlns:a16="http://schemas.microsoft.com/office/drawing/2014/main" id="{D08A052C-B2F0-4543-A5F4-CADF603049B6}"/>
                </a:ext>
              </a:extLst>
            </p:cNvPr>
            <p:cNvGraphicFramePr>
              <a:graphicFrameLocks/>
            </p:cNvGraphicFramePr>
            <p:nvPr/>
          </p:nvGraphicFramePr>
          <p:xfrm>
            <a:off x="4043" y="3312"/>
            <a:ext cx="592" cy="272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72776" r:id="rId11" imgW="1231900" imgH="546100" progId="Equation.DSMT4">
                    <p:embed/>
                  </p:oleObj>
                </mc:Choice>
                <mc:Fallback>
                  <p:oleObj r:id="rId11" imgW="1231900" imgH="546100" progId="Equation.DSMT4">
                    <p:embed/>
                    <p:pic>
                      <p:nvPicPr>
                        <p:cNvPr id="0" name="对象 204815"/>
                        <p:cNvPicPr>
                          <a:picLocks noChangeArrowheads="1"/>
                        </p:cNvPicPr>
                        <p:nvPr/>
                      </p:nvPicPr>
                      <p:blipFill>
                        <a:blip r:embed="rId12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4043" y="3312"/>
                          <a:ext cx="592" cy="272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38100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72722" name="对象 204816">
              <a:extLst>
                <a:ext uri="{FF2B5EF4-FFF2-40B4-BE49-F238E27FC236}">
                  <a16:creationId xmlns:a16="http://schemas.microsoft.com/office/drawing/2014/main" id="{5171B408-8E51-2641-BDCF-61DA4AF902A7}"/>
                </a:ext>
              </a:extLst>
            </p:cNvPr>
            <p:cNvGraphicFramePr>
              <a:graphicFrameLocks/>
            </p:cNvGraphicFramePr>
            <p:nvPr/>
          </p:nvGraphicFramePr>
          <p:xfrm>
            <a:off x="3995" y="3856"/>
            <a:ext cx="592" cy="272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72777" r:id="rId13" imgW="1231900" imgH="546100" progId="Equation.DSMT4">
                    <p:embed/>
                  </p:oleObj>
                </mc:Choice>
                <mc:Fallback>
                  <p:oleObj r:id="rId13" imgW="1231900" imgH="546100" progId="Equation.DSMT4">
                    <p:embed/>
                    <p:pic>
                      <p:nvPicPr>
                        <p:cNvPr id="0" name="对象 204816"/>
                        <p:cNvPicPr>
                          <a:picLocks noChangeArrowheads="1"/>
                        </p:cNvPicPr>
                        <p:nvPr/>
                      </p:nvPicPr>
                      <p:blipFill>
                        <a:blip r:embed="rId14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3995" y="3856"/>
                          <a:ext cx="592" cy="272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38100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sp>
          <p:nvSpPr>
            <p:cNvPr id="72723" name="矩形 204817">
              <a:extLst>
                <a:ext uri="{FF2B5EF4-FFF2-40B4-BE49-F238E27FC236}">
                  <a16:creationId xmlns:a16="http://schemas.microsoft.com/office/drawing/2014/main" id="{17F96021-A878-1249-92B0-328CF2B68AA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503" y="4000"/>
              <a:ext cx="336" cy="14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buFont typeface="Arial" panose="020B0604020202020204" pitchFamily="34" charset="0"/>
                <a:buNone/>
              </a:pPr>
              <a:r>
                <a:rPr lang="en-US" altLang="zh-CN" sz="2400">
                  <a:latin typeface="Times New Roman" panose="02020603050405020304" pitchFamily="18" charset="0"/>
                </a:rPr>
                <a:t>-1</a:t>
              </a:r>
            </a:p>
          </p:txBody>
        </p:sp>
      </p:grpSp>
      <p:sp>
        <p:nvSpPr>
          <p:cNvPr id="204819" name="矩形 204818">
            <a:extLst>
              <a:ext uri="{FF2B5EF4-FFF2-40B4-BE49-F238E27FC236}">
                <a16:creationId xmlns:a16="http://schemas.microsoft.com/office/drawing/2014/main" id="{5BB21761-7F5A-6246-9D75-A13DB68E6A62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08063" y="2125663"/>
            <a:ext cx="7777162" cy="6175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469900" indent="-4699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20000"/>
              </a:spcBef>
              <a:buClr>
                <a:schemeClr val="accent2"/>
              </a:buClr>
              <a:buFont typeface="Wingdings" pitchFamily="2" charset="2"/>
              <a:buNone/>
            </a:pPr>
            <a:r>
              <a:rPr lang="en-US" altLang="zh-CN" sz="2800" b="1">
                <a:latin typeface="Verdana" panose="020B0604030504040204" pitchFamily="34" charset="0"/>
              </a:rPr>
              <a:t>L</a:t>
            </a:r>
            <a:r>
              <a:rPr lang="zh-CN" altLang="en-US" sz="2800" b="1">
                <a:ea typeface="黑体" panose="02010609060101010101" pitchFamily="49" charset="-122"/>
              </a:rPr>
              <a:t>级蝶形运算，每级</a:t>
            </a:r>
            <a:r>
              <a:rPr lang="en-US" altLang="zh-CN" sz="2800" b="1">
                <a:latin typeface="Verdana" panose="020B0604030504040204" pitchFamily="34" charset="0"/>
              </a:rPr>
              <a:t>N/2</a:t>
            </a:r>
            <a:r>
              <a:rPr lang="zh-CN" altLang="en-US" sz="2800" b="1">
                <a:ea typeface="黑体" panose="02010609060101010101" pitchFamily="49" charset="-122"/>
              </a:rPr>
              <a:t>个蝶形，每个蝶形结构：</a:t>
            </a:r>
          </a:p>
        </p:txBody>
      </p:sp>
      <p:sp>
        <p:nvSpPr>
          <p:cNvPr id="204820" name="矩形 204819">
            <a:extLst>
              <a:ext uri="{FF2B5EF4-FFF2-40B4-BE49-F238E27FC236}">
                <a16:creationId xmlns:a16="http://schemas.microsoft.com/office/drawing/2014/main" id="{4E827D71-E1F8-C045-9315-E556D32B9480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5800" y="4368800"/>
            <a:ext cx="7561263" cy="668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469900" indent="-4699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20000"/>
              </a:spcBef>
              <a:buClr>
                <a:schemeClr val="accent2"/>
              </a:buClr>
              <a:buFont typeface="Wingdings" pitchFamily="2" charset="2"/>
              <a:buNone/>
            </a:pPr>
            <a:r>
              <a:rPr lang="en-US" altLang="zh-CN" sz="3000" b="1">
                <a:latin typeface="Verdana" panose="020B0604030504040204" pitchFamily="34" charset="0"/>
              </a:rPr>
              <a:t>	</a:t>
            </a:r>
            <a:r>
              <a:rPr lang="en-US" altLang="zh-CN" sz="2600" b="1">
                <a:latin typeface="Verdana" panose="020B0604030504040204" pitchFamily="34" charset="0"/>
              </a:rPr>
              <a:t>m</a:t>
            </a:r>
            <a:r>
              <a:rPr lang="zh-CN" altLang="en-US" sz="2600" b="1">
                <a:ea typeface="黑体" panose="02010609060101010101" pitchFamily="49" charset="-122"/>
              </a:rPr>
              <a:t>表示第</a:t>
            </a:r>
            <a:r>
              <a:rPr lang="en-US" altLang="zh-CN" sz="2600" b="1">
                <a:latin typeface="Verdana" panose="020B0604030504040204" pitchFamily="34" charset="0"/>
              </a:rPr>
              <a:t>m</a:t>
            </a:r>
            <a:r>
              <a:rPr lang="zh-CN" altLang="en-US" sz="2600" b="1">
                <a:ea typeface="黑体" panose="02010609060101010101" pitchFamily="49" charset="-122"/>
              </a:rPr>
              <a:t>级迭代，</a:t>
            </a:r>
            <a:r>
              <a:rPr lang="en-US" altLang="zh-CN" sz="2600" b="1">
                <a:latin typeface="Verdana" panose="020B0604030504040204" pitchFamily="34" charset="0"/>
              </a:rPr>
              <a:t>k</a:t>
            </a:r>
            <a:r>
              <a:rPr lang="zh-CN" altLang="en-US" sz="2600" b="1">
                <a:ea typeface="黑体" panose="02010609060101010101" pitchFamily="49" charset="-122"/>
              </a:rPr>
              <a:t>，</a:t>
            </a:r>
            <a:r>
              <a:rPr lang="en-US" altLang="zh-CN" sz="2600" b="1">
                <a:latin typeface="Verdana" panose="020B0604030504040204" pitchFamily="34" charset="0"/>
              </a:rPr>
              <a:t>j</a:t>
            </a:r>
            <a:r>
              <a:rPr lang="zh-CN" altLang="en-US" sz="2600" b="1">
                <a:ea typeface="黑体" panose="02010609060101010101" pitchFamily="49" charset="-122"/>
              </a:rPr>
              <a:t>表示数据所在的行数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80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0480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8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2048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8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2048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 nodeType="clickPar">
                      <p:stCondLst>
                        <p:cond delay="indefinite"/>
                      </p:stCondLst>
                      <p:childTnLst>
                        <p:par>
                          <p:cTn id="1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8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2048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 nodeType="clickPar">
                      <p:stCondLst>
                        <p:cond delay="indefinite"/>
                      </p:stCondLst>
                      <p:childTnLst>
                        <p:par>
                          <p:cTn id="2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8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2048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4804" grpId="0" build="p"/>
      <p:bldP spid="204819" grpId="0"/>
      <p:bldP spid="204820" grpId="0"/>
    </p:bld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826" name="矩形 205825">
            <a:extLst>
              <a:ext uri="{FF2B5EF4-FFF2-40B4-BE49-F238E27FC236}">
                <a16:creationId xmlns:a16="http://schemas.microsoft.com/office/drawing/2014/main" id="{503A0445-EEF0-534E-B903-BDB4BA32BAC7}"/>
              </a:ext>
            </a:extLst>
          </p:cNvPr>
          <p:cNvSpPr>
            <a:spLocks noChangeArrowheads="1"/>
          </p:cNvSpPr>
          <p:nvPr/>
        </p:nvSpPr>
        <p:spPr bwMode="auto">
          <a:xfrm>
            <a:off x="533400" y="623888"/>
            <a:ext cx="2705100" cy="747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buFont typeface="Arial" panose="020B0604020202020204" pitchFamily="34" charset="0"/>
              <a:buNone/>
            </a:pPr>
            <a:r>
              <a:rPr lang="en-US" altLang="zh-CN" sz="3200" b="1">
                <a:latin typeface="Verdana" panose="020B0604030504040204" pitchFamily="34" charset="0"/>
                <a:ea typeface="黑体" panose="02010609060101010101" pitchFamily="49" charset="-122"/>
              </a:rPr>
              <a:t>2</a:t>
            </a:r>
            <a:r>
              <a:rPr lang="zh-CN" altLang="en-US" sz="3200" b="1">
                <a:latin typeface="Verdana" panose="020B0604030504040204" pitchFamily="34" charset="0"/>
                <a:ea typeface="黑体" panose="02010609060101010101" pitchFamily="49" charset="-122"/>
              </a:rPr>
              <a:t>）蝶形运算</a:t>
            </a:r>
          </a:p>
        </p:txBody>
      </p:sp>
      <p:sp>
        <p:nvSpPr>
          <p:cNvPr id="205827" name="矩形 205826">
            <a:extLst>
              <a:ext uri="{FF2B5EF4-FFF2-40B4-BE49-F238E27FC236}">
                <a16:creationId xmlns:a16="http://schemas.microsoft.com/office/drawing/2014/main" id="{E45C431D-5EB5-AE43-8D06-0606ADDF980A}"/>
              </a:ext>
            </a:extLst>
          </p:cNvPr>
          <p:cNvSpPr>
            <a:spLocks noChangeArrowheads="1"/>
          </p:cNvSpPr>
          <p:nvPr/>
        </p:nvSpPr>
        <p:spPr bwMode="auto">
          <a:xfrm>
            <a:off x="609600" y="1566863"/>
            <a:ext cx="7924800" cy="12525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469900" indent="-4699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20000"/>
              </a:spcBef>
              <a:buClr>
                <a:schemeClr val="accent2"/>
              </a:buClr>
              <a:buFont typeface="Wingdings" pitchFamily="2" charset="2"/>
              <a:buNone/>
            </a:pPr>
            <a:r>
              <a:rPr lang="zh-CN" altLang="en-US" sz="3000" b="1">
                <a:latin typeface="Verdana" panose="020B0604030504040204" pitchFamily="34" charset="0"/>
                <a:ea typeface="黑体" panose="02010609060101010101" pitchFamily="49" charset="-122"/>
              </a:rPr>
              <a:t>对</a:t>
            </a:r>
            <a:r>
              <a:rPr lang="en-US" altLang="zh-CN" sz="3000" b="1">
                <a:solidFill>
                  <a:srgbClr val="FF0000"/>
                </a:solidFill>
                <a:latin typeface="Verdana" panose="020B0604030504040204" pitchFamily="34" charset="0"/>
                <a:ea typeface="黑体" panose="02010609060101010101" pitchFamily="49" charset="-122"/>
              </a:rPr>
              <a:t>N=2</a:t>
            </a:r>
            <a:r>
              <a:rPr lang="en-US" altLang="zh-CN" sz="3000" b="1" baseline="30000">
                <a:solidFill>
                  <a:srgbClr val="FF0000"/>
                </a:solidFill>
                <a:latin typeface="Verdana" panose="020B0604030504040204" pitchFamily="34" charset="0"/>
                <a:ea typeface="黑体" panose="02010609060101010101" pitchFamily="49" charset="-122"/>
              </a:rPr>
              <a:t>L</a:t>
            </a:r>
            <a:r>
              <a:rPr lang="zh-CN" altLang="en-US" sz="3000" b="1">
                <a:latin typeface="Verdana" panose="020B0604030504040204" pitchFamily="34" charset="0"/>
                <a:ea typeface="黑体" panose="02010609060101010101" pitchFamily="49" charset="-122"/>
              </a:rPr>
              <a:t>点</a:t>
            </a:r>
            <a:r>
              <a:rPr lang="en-US" altLang="zh-CN" sz="3000" b="1">
                <a:latin typeface="Verdana" panose="020B0604030504040204" pitchFamily="34" charset="0"/>
                <a:ea typeface="黑体" panose="02010609060101010101" pitchFamily="49" charset="-122"/>
              </a:rPr>
              <a:t>FFT</a:t>
            </a:r>
            <a:r>
              <a:rPr lang="zh-CN" altLang="en-US" sz="3000" b="1">
                <a:latin typeface="Verdana" panose="020B0604030504040204" pitchFamily="34" charset="0"/>
                <a:ea typeface="黑体" panose="02010609060101010101" pitchFamily="49" charset="-122"/>
              </a:rPr>
              <a:t>，输入自然序，输出倒位序，</a:t>
            </a:r>
          </a:p>
          <a:p>
            <a:pPr eaLnBrk="1" hangingPunct="1">
              <a:spcBef>
                <a:spcPct val="20000"/>
              </a:spcBef>
              <a:buClr>
                <a:schemeClr val="accent2"/>
              </a:buClr>
              <a:buFont typeface="Wingdings" pitchFamily="2" charset="2"/>
              <a:buNone/>
            </a:pPr>
            <a:r>
              <a:rPr lang="zh-CN" altLang="en-US" sz="3000" b="1">
                <a:latin typeface="Verdana" panose="020B0604030504040204" pitchFamily="34" charset="0"/>
                <a:ea typeface="黑体" panose="02010609060101010101" pitchFamily="49" charset="-122"/>
              </a:rPr>
              <a:t>两节点距离：</a:t>
            </a:r>
            <a:r>
              <a:rPr lang="en-US" altLang="zh-CN" sz="3000" b="1">
                <a:latin typeface="Verdana" panose="020B0604030504040204" pitchFamily="34" charset="0"/>
                <a:ea typeface="黑体" panose="02010609060101010101" pitchFamily="49" charset="-122"/>
              </a:rPr>
              <a:t>2</a:t>
            </a:r>
            <a:r>
              <a:rPr lang="en-US" altLang="zh-CN" sz="3000" b="1" baseline="30000">
                <a:latin typeface="Verdana" panose="020B0604030504040204" pitchFamily="34" charset="0"/>
                <a:ea typeface="黑体" panose="02010609060101010101" pitchFamily="49" charset="-122"/>
              </a:rPr>
              <a:t>L-m</a:t>
            </a:r>
            <a:r>
              <a:rPr lang="en-US" altLang="zh-CN" sz="3000" b="1">
                <a:latin typeface="Verdana" panose="020B0604030504040204" pitchFamily="34" charset="0"/>
                <a:ea typeface="黑体" panose="02010609060101010101" pitchFamily="49" charset="-122"/>
              </a:rPr>
              <a:t>=N / 2</a:t>
            </a:r>
            <a:r>
              <a:rPr lang="en-US" altLang="zh-CN" sz="3000" b="1" baseline="30000">
                <a:latin typeface="Verdana" panose="020B0604030504040204" pitchFamily="34" charset="0"/>
                <a:ea typeface="黑体" panose="02010609060101010101" pitchFamily="49" charset="-122"/>
              </a:rPr>
              <a:t>m</a:t>
            </a:r>
          </a:p>
        </p:txBody>
      </p:sp>
      <p:graphicFrame>
        <p:nvGraphicFramePr>
          <p:cNvPr id="205828" name="对象 205827">
            <a:extLst>
              <a:ext uri="{FF2B5EF4-FFF2-40B4-BE49-F238E27FC236}">
                <a16:creationId xmlns:a16="http://schemas.microsoft.com/office/drawing/2014/main" id="{8D7E4E54-954B-D945-9F10-B1EDE80431D3}"/>
              </a:ext>
            </a:extLst>
          </p:cNvPr>
          <p:cNvGraphicFramePr>
            <a:graphicFrameLocks/>
          </p:cNvGraphicFramePr>
          <p:nvPr/>
        </p:nvGraphicFramePr>
        <p:xfrm>
          <a:off x="914400" y="3733800"/>
          <a:ext cx="7740650" cy="24177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3743" r:id="rId4" imgW="8864600" imgH="2755900" progId="Equation.DSMT4">
                  <p:embed/>
                </p:oleObj>
              </mc:Choice>
              <mc:Fallback>
                <p:oleObj r:id="rId4" imgW="8864600" imgH="2755900" progId="Equation.DSMT4">
                  <p:embed/>
                  <p:pic>
                    <p:nvPicPr>
                      <p:cNvPr id="0" name="对象 205827"/>
                      <p:cNvPicPr>
                        <a:picLocks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914400" y="3733800"/>
                        <a:ext cx="7740650" cy="241776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38100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205829" name="矩形 205828">
            <a:extLst>
              <a:ext uri="{FF2B5EF4-FFF2-40B4-BE49-F238E27FC236}">
                <a16:creationId xmlns:a16="http://schemas.microsoft.com/office/drawing/2014/main" id="{D4D4BA4F-4EE4-6E47-AE80-9B511D8847D0}"/>
              </a:ext>
            </a:extLst>
          </p:cNvPr>
          <p:cNvSpPr>
            <a:spLocks noChangeArrowheads="1"/>
          </p:cNvSpPr>
          <p:nvPr/>
        </p:nvSpPr>
        <p:spPr bwMode="auto">
          <a:xfrm>
            <a:off x="609600" y="3086100"/>
            <a:ext cx="2776538" cy="647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469900" indent="-4699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20000"/>
              </a:spcBef>
              <a:buClr>
                <a:schemeClr val="accent2"/>
              </a:buClr>
              <a:buFont typeface="Wingdings" pitchFamily="2" charset="2"/>
              <a:buNone/>
            </a:pPr>
            <a:r>
              <a:rPr lang="zh-CN" altLang="en-US" sz="3000" b="1">
                <a:ea typeface="黑体" panose="02010609060101010101" pitchFamily="49" charset="-122"/>
              </a:rPr>
              <a:t>第</a:t>
            </a:r>
            <a:r>
              <a:rPr lang="en-US" altLang="zh-CN" sz="3000" b="1" i="1">
                <a:latin typeface="Verdana" panose="020B0604030504040204" pitchFamily="34" charset="0"/>
              </a:rPr>
              <a:t>m</a:t>
            </a:r>
            <a:r>
              <a:rPr lang="zh-CN" altLang="en-US" sz="3000" b="1">
                <a:ea typeface="黑体" panose="02010609060101010101" pitchFamily="49" charset="-122"/>
              </a:rPr>
              <a:t>级运算：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8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058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8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2058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8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2058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 nodeType="clickPar">
                      <p:stCondLst>
                        <p:cond delay="indefinite"/>
                      </p:stCondLst>
                      <p:childTnLst>
                        <p:par>
                          <p:cTn id="1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8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2058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5826" grpId="0"/>
      <p:bldP spid="205827" grpId="0"/>
      <p:bldP spid="205829" grpId="0"/>
    </p:bld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850" name="矩形 206849">
            <a:extLst>
              <a:ext uri="{FF2B5EF4-FFF2-40B4-BE49-F238E27FC236}">
                <a16:creationId xmlns:a16="http://schemas.microsoft.com/office/drawing/2014/main" id="{88A1E562-7909-6D4E-BA9B-FCDA1184C21B}"/>
              </a:ext>
            </a:extLst>
          </p:cNvPr>
          <p:cNvSpPr>
            <a:spLocks noChangeArrowheads="1"/>
          </p:cNvSpPr>
          <p:nvPr/>
        </p:nvSpPr>
        <p:spPr bwMode="auto">
          <a:xfrm>
            <a:off x="609600" y="1600200"/>
            <a:ext cx="7772400" cy="1612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469900" indent="-4699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20000"/>
              </a:lnSpc>
              <a:spcBef>
                <a:spcPct val="20000"/>
              </a:spcBef>
              <a:buClr>
                <a:schemeClr val="accent2"/>
              </a:buClr>
              <a:buFont typeface="Wingdings" pitchFamily="2" charset="2"/>
              <a:buChar char="q"/>
            </a:pPr>
            <a:r>
              <a:rPr lang="en-US" altLang="zh-CN" sz="2800" b="1">
                <a:latin typeface="Verdana" panose="020B0604030504040204" pitchFamily="34" charset="0"/>
                <a:ea typeface="黑体" panose="02010609060101010101" pitchFamily="49" charset="-122"/>
              </a:rPr>
              <a:t> </a:t>
            </a:r>
            <a:r>
              <a:rPr lang="zh-CN" altLang="en-US" sz="2800" b="1">
                <a:latin typeface="Verdana" panose="020B0604030504040204" pitchFamily="34" charset="0"/>
                <a:ea typeface="黑体" panose="02010609060101010101" pitchFamily="49" charset="-122"/>
              </a:rPr>
              <a:t>蝶形运算两节点的第一个节点为</a:t>
            </a:r>
            <a:r>
              <a:rPr lang="en-US" altLang="zh-CN" sz="2800" b="1" i="1">
                <a:latin typeface="Verdana" panose="020B0604030504040204" pitchFamily="34" charset="0"/>
                <a:ea typeface="黑体" panose="02010609060101010101" pitchFamily="49" charset="-122"/>
              </a:rPr>
              <a:t>k</a:t>
            </a:r>
            <a:r>
              <a:rPr lang="zh-CN" altLang="en-US" sz="2800" b="1">
                <a:latin typeface="Verdana" panose="020B0604030504040204" pitchFamily="34" charset="0"/>
                <a:ea typeface="黑体" panose="02010609060101010101" pitchFamily="49" charset="-122"/>
              </a:rPr>
              <a:t>值，表示成</a:t>
            </a:r>
            <a:r>
              <a:rPr lang="en-US" altLang="zh-CN" sz="2800" b="1" i="1">
                <a:latin typeface="Verdana" panose="020B0604030504040204" pitchFamily="34" charset="0"/>
                <a:ea typeface="黑体" panose="02010609060101010101" pitchFamily="49" charset="-122"/>
              </a:rPr>
              <a:t>L</a:t>
            </a:r>
            <a:r>
              <a:rPr lang="zh-CN" altLang="en-US" sz="2800" b="1">
                <a:latin typeface="Verdana" panose="020B0604030504040204" pitchFamily="34" charset="0"/>
                <a:ea typeface="黑体" panose="02010609060101010101" pitchFamily="49" charset="-122"/>
              </a:rPr>
              <a:t>位二进制数，左移</a:t>
            </a:r>
            <a:r>
              <a:rPr lang="en-US" altLang="zh-CN" sz="2800" b="1" i="1">
                <a:latin typeface="Verdana" panose="020B0604030504040204" pitchFamily="34" charset="0"/>
                <a:ea typeface="黑体" panose="02010609060101010101" pitchFamily="49" charset="-122"/>
              </a:rPr>
              <a:t>m</a:t>
            </a:r>
            <a:r>
              <a:rPr lang="en-US" altLang="zh-CN" sz="2800" b="1">
                <a:latin typeface="Verdana" panose="020B0604030504040204" pitchFamily="34" charset="0"/>
                <a:ea typeface="黑体" panose="02010609060101010101" pitchFamily="49" charset="-122"/>
              </a:rPr>
              <a:t>-1</a:t>
            </a:r>
            <a:r>
              <a:rPr lang="zh-CN" altLang="en-US" sz="2800" b="1">
                <a:latin typeface="Verdana" panose="020B0604030504040204" pitchFamily="34" charset="0"/>
                <a:ea typeface="黑体" panose="02010609060101010101" pitchFamily="49" charset="-122"/>
              </a:rPr>
              <a:t>位，把右边空出的位置补零，结果为</a:t>
            </a:r>
            <a:r>
              <a:rPr lang="en-US" altLang="zh-CN" sz="2800" b="1" i="1">
                <a:latin typeface="Verdana" panose="020B0604030504040204" pitchFamily="34" charset="0"/>
                <a:ea typeface="黑体" panose="02010609060101010101" pitchFamily="49" charset="-122"/>
              </a:rPr>
              <a:t>r</a:t>
            </a:r>
            <a:r>
              <a:rPr lang="zh-CN" altLang="en-US" sz="2800" b="1">
                <a:latin typeface="Verdana" panose="020B0604030504040204" pitchFamily="34" charset="0"/>
                <a:ea typeface="黑体" panose="02010609060101010101" pitchFamily="49" charset="-122"/>
              </a:rPr>
              <a:t>的二进制数。</a:t>
            </a:r>
          </a:p>
        </p:txBody>
      </p:sp>
      <p:graphicFrame>
        <p:nvGraphicFramePr>
          <p:cNvPr id="206851" name="对象 206850">
            <a:extLst>
              <a:ext uri="{FF2B5EF4-FFF2-40B4-BE49-F238E27FC236}">
                <a16:creationId xmlns:a16="http://schemas.microsoft.com/office/drawing/2014/main" id="{557AA628-25CF-1342-924F-D3DCCF60A2AD}"/>
              </a:ext>
            </a:extLst>
          </p:cNvPr>
          <p:cNvGraphicFramePr>
            <a:graphicFrameLocks/>
          </p:cNvGraphicFramePr>
          <p:nvPr/>
        </p:nvGraphicFramePr>
        <p:xfrm>
          <a:off x="762000" y="685800"/>
          <a:ext cx="2438400" cy="6540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5810" r:id="rId3" imgW="2311400" imgH="596900" progId="Equation.DSMT4">
                  <p:embed/>
                </p:oleObj>
              </mc:Choice>
              <mc:Fallback>
                <p:oleObj r:id="rId3" imgW="2311400" imgH="596900" progId="Equation.DSMT4">
                  <p:embed/>
                  <p:pic>
                    <p:nvPicPr>
                      <p:cNvPr id="0" name="对象 206850"/>
                      <p:cNvPicPr>
                        <a:picLocks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62000" y="685800"/>
                        <a:ext cx="2438400" cy="65405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38100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06852" name="对象 206851">
            <a:extLst>
              <a:ext uri="{FF2B5EF4-FFF2-40B4-BE49-F238E27FC236}">
                <a16:creationId xmlns:a16="http://schemas.microsoft.com/office/drawing/2014/main" id="{C97B0786-ADEB-AC48-B6BD-CD36499B5D01}"/>
              </a:ext>
            </a:extLst>
          </p:cNvPr>
          <p:cNvGraphicFramePr>
            <a:graphicFrameLocks/>
          </p:cNvGraphicFramePr>
          <p:nvPr/>
        </p:nvGraphicFramePr>
        <p:xfrm>
          <a:off x="2286000" y="3276600"/>
          <a:ext cx="3048000" cy="7778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5811" r:id="rId5" imgW="2425700" imgH="596900" progId="Equation.DSMT4">
                  <p:embed/>
                </p:oleObj>
              </mc:Choice>
              <mc:Fallback>
                <p:oleObj r:id="rId5" imgW="2425700" imgH="596900" progId="Equation.DSMT4">
                  <p:embed/>
                  <p:pic>
                    <p:nvPicPr>
                      <p:cNvPr id="0" name="对象 206851"/>
                      <p:cNvPicPr>
                        <a:picLocks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286000" y="3276600"/>
                        <a:ext cx="3048000" cy="77787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38100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206853" name="矩形 206852">
            <a:extLst>
              <a:ext uri="{FF2B5EF4-FFF2-40B4-BE49-F238E27FC236}">
                <a16:creationId xmlns:a16="http://schemas.microsoft.com/office/drawing/2014/main" id="{B3B878FC-5E1F-8744-92D9-1FBDFE4D1552}"/>
              </a:ext>
            </a:extLst>
          </p:cNvPr>
          <p:cNvSpPr>
            <a:spLocks noChangeArrowheads="1"/>
          </p:cNvSpPr>
          <p:nvPr/>
        </p:nvSpPr>
        <p:spPr bwMode="auto">
          <a:xfrm>
            <a:off x="762000" y="4191000"/>
            <a:ext cx="2971800" cy="825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buFont typeface="Arial" panose="020B0604020202020204" pitchFamily="34" charset="0"/>
              <a:buNone/>
            </a:pPr>
            <a:r>
              <a:rPr lang="zh-CN" altLang="en-US" sz="3200" b="1">
                <a:latin typeface="Verdana" panose="020B0604030504040204" pitchFamily="34" charset="0"/>
                <a:ea typeface="黑体" panose="02010609060101010101" pitchFamily="49" charset="-122"/>
              </a:rPr>
              <a:t>存储单元</a:t>
            </a:r>
          </a:p>
        </p:txBody>
      </p:sp>
      <p:sp>
        <p:nvSpPr>
          <p:cNvPr id="206854" name="矩形 206853">
            <a:extLst>
              <a:ext uri="{FF2B5EF4-FFF2-40B4-BE49-F238E27FC236}">
                <a16:creationId xmlns:a16="http://schemas.microsoft.com/office/drawing/2014/main" id="{CD9E1951-6474-2043-A2EA-BA219105E508}"/>
              </a:ext>
            </a:extLst>
          </p:cNvPr>
          <p:cNvSpPr>
            <a:spLocks noChangeArrowheads="1"/>
          </p:cNvSpPr>
          <p:nvPr/>
        </p:nvSpPr>
        <p:spPr bwMode="auto">
          <a:xfrm>
            <a:off x="1676400" y="4953000"/>
            <a:ext cx="7010400" cy="685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469900" indent="-4699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20000"/>
              </a:spcBef>
              <a:buClr>
                <a:schemeClr val="accent2"/>
              </a:buClr>
              <a:buFont typeface="Wingdings" pitchFamily="2" charset="2"/>
              <a:buNone/>
            </a:pPr>
            <a:r>
              <a:rPr lang="zh-CN" altLang="en-US" sz="2800" b="1">
                <a:latin typeface="Verdana" panose="020B0604030504040204" pitchFamily="34" charset="0"/>
                <a:ea typeface="黑体" panose="02010609060101010101" pitchFamily="49" charset="-122"/>
              </a:rPr>
              <a:t>输入序列</a:t>
            </a:r>
            <a:r>
              <a:rPr lang="en-US" altLang="zh-CN" sz="2800" b="1">
                <a:latin typeface="Verdana" panose="020B0604030504040204" pitchFamily="34" charset="0"/>
                <a:ea typeface="黑体" panose="02010609060101010101" pitchFamily="49" charset="-122"/>
              </a:rPr>
              <a:t>x(n)  :  N</a:t>
            </a:r>
            <a:r>
              <a:rPr lang="zh-CN" altLang="en-US" sz="2800" b="1">
                <a:latin typeface="Verdana" panose="020B0604030504040204" pitchFamily="34" charset="0"/>
                <a:ea typeface="黑体" panose="02010609060101010101" pitchFamily="49" charset="-122"/>
              </a:rPr>
              <a:t>个存储单元</a:t>
            </a:r>
          </a:p>
        </p:txBody>
      </p:sp>
      <p:grpSp>
        <p:nvGrpSpPr>
          <p:cNvPr id="206858" name="组合 206857">
            <a:extLst>
              <a:ext uri="{FF2B5EF4-FFF2-40B4-BE49-F238E27FC236}">
                <a16:creationId xmlns:a16="http://schemas.microsoft.com/office/drawing/2014/main" id="{E85C9977-8EEF-294B-859F-483B1C53DA17}"/>
              </a:ext>
            </a:extLst>
          </p:cNvPr>
          <p:cNvGrpSpPr>
            <a:grpSpLocks/>
          </p:cNvGrpSpPr>
          <p:nvPr/>
        </p:nvGrpSpPr>
        <p:grpSpPr bwMode="auto">
          <a:xfrm>
            <a:off x="1295400" y="5549900"/>
            <a:ext cx="5791200" cy="622300"/>
            <a:chOff x="816" y="3496"/>
            <a:chExt cx="3648" cy="392"/>
          </a:xfrm>
        </p:grpSpPr>
        <p:graphicFrame>
          <p:nvGraphicFramePr>
            <p:cNvPr id="75784" name="对象 206855">
              <a:extLst>
                <a:ext uri="{FF2B5EF4-FFF2-40B4-BE49-F238E27FC236}">
                  <a16:creationId xmlns:a16="http://schemas.microsoft.com/office/drawing/2014/main" id="{6004B2B1-0735-D74C-A670-8CAFF53293AB}"/>
                </a:ext>
              </a:extLst>
            </p:cNvPr>
            <p:cNvGraphicFramePr>
              <a:graphicFrameLocks/>
            </p:cNvGraphicFramePr>
            <p:nvPr/>
          </p:nvGraphicFramePr>
          <p:xfrm>
            <a:off x="1728" y="3496"/>
            <a:ext cx="381" cy="392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75812" r:id="rId7" imgW="584200" imgH="596900" progId="Equation.DSMT4">
                    <p:embed/>
                  </p:oleObj>
                </mc:Choice>
                <mc:Fallback>
                  <p:oleObj r:id="rId7" imgW="584200" imgH="596900" progId="Equation.DSMT4">
                    <p:embed/>
                    <p:pic>
                      <p:nvPicPr>
                        <p:cNvPr id="0" name="对象 206855"/>
                        <p:cNvPicPr>
                          <a:picLocks noChangeArrowheads="1"/>
                        </p:cNvPicPr>
                        <p:nvPr/>
                      </p:nvPicPr>
                      <p:blipFill>
                        <a:blip r:embed="rId8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1728" y="3496"/>
                          <a:ext cx="381" cy="392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38100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sp>
          <p:nvSpPr>
            <p:cNvPr id="75785" name="文本框 206856">
              <a:extLst>
                <a:ext uri="{FF2B5EF4-FFF2-40B4-BE49-F238E27FC236}">
                  <a16:creationId xmlns:a16="http://schemas.microsoft.com/office/drawing/2014/main" id="{6F705C79-B7FB-274F-BC78-0B06A0DA1F9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816" y="3552"/>
              <a:ext cx="3648" cy="32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spcBef>
                  <a:spcPct val="50000"/>
                </a:spcBef>
                <a:buFont typeface="Arial" panose="020B0604020202020204" pitchFamily="34" charset="0"/>
                <a:buNone/>
              </a:pPr>
              <a:r>
                <a:rPr lang="zh-CN" altLang="en-US" sz="2800" b="1">
                  <a:latin typeface="Tahoma" panose="020B0604030504040204" pitchFamily="34" charset="0"/>
                  <a:ea typeface="黑体" panose="02010609060101010101" pitchFamily="49" charset="-122"/>
                </a:rPr>
                <a:t>系数      ：</a:t>
              </a:r>
              <a:r>
                <a:rPr lang="en-US" altLang="zh-CN" sz="2800" b="1">
                  <a:latin typeface="Tahoma" panose="020B0604030504040204" pitchFamily="34" charset="0"/>
                  <a:ea typeface="黑体" panose="02010609060101010101" pitchFamily="49" charset="-122"/>
                </a:rPr>
                <a:t>N / 2</a:t>
              </a:r>
              <a:r>
                <a:rPr lang="zh-CN" altLang="en-US" sz="2800" b="1">
                  <a:latin typeface="Tahoma" panose="020B0604030504040204" pitchFamily="34" charset="0"/>
                  <a:ea typeface="黑体" panose="02010609060101010101" pitchFamily="49" charset="-122"/>
                </a:rPr>
                <a:t>个存储单元</a:t>
              </a: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8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068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8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2068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8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2068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 nodeType="clickPar">
                      <p:stCondLst>
                        <p:cond delay="indefinite"/>
                      </p:stCondLst>
                      <p:childTnLst>
                        <p:par>
                          <p:cTn id="1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8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2068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 nodeType="clickPar">
                      <p:stCondLst>
                        <p:cond delay="indefinite"/>
                      </p:stCondLst>
                      <p:childTnLst>
                        <p:par>
                          <p:cTn id="2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8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2068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 nodeType="clickPar">
                      <p:stCondLst>
                        <p:cond delay="indefinite"/>
                      </p:stCondLst>
                      <p:childTnLst>
                        <p:par>
                          <p:cTn id="2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8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2" dur="500"/>
                                        <p:tgtEl>
                                          <p:spTgt spid="2068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6850" grpId="0"/>
      <p:bldP spid="206853" grpId="0"/>
      <p:bldP spid="206854" grpId="0"/>
    </p:bld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898" name="矩形 208897">
            <a:extLst>
              <a:ext uri="{FF2B5EF4-FFF2-40B4-BE49-F238E27FC236}">
                <a16:creationId xmlns:a16="http://schemas.microsoft.com/office/drawing/2014/main" id="{BBEB3227-CBB9-EF45-9F7B-35A614DB2D04}"/>
              </a:ext>
            </a:extLst>
          </p:cNvPr>
          <p:cNvSpPr>
            <a:spLocks noChangeArrowheads="1"/>
          </p:cNvSpPr>
          <p:nvPr/>
        </p:nvSpPr>
        <p:spPr bwMode="auto">
          <a:xfrm>
            <a:off x="762000" y="762000"/>
            <a:ext cx="7772400" cy="685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buFont typeface="Arial" panose="020B0604020202020204" pitchFamily="34" charset="0"/>
              <a:buNone/>
            </a:pPr>
            <a:r>
              <a:rPr lang="zh-CN" altLang="en-US" sz="3600" b="1">
                <a:solidFill>
                  <a:srgbClr val="333399"/>
                </a:solidFill>
                <a:latin typeface="Verdana" panose="020B0604030504040204" pitchFamily="34" charset="0"/>
                <a:ea typeface="黑体" panose="02010609060101010101" pitchFamily="49" charset="-122"/>
              </a:rPr>
              <a:t>三、</a:t>
            </a:r>
            <a:r>
              <a:rPr lang="en-US" altLang="zh-CN" sz="3600" b="1">
                <a:solidFill>
                  <a:srgbClr val="333399"/>
                </a:solidFill>
                <a:latin typeface="Verdana" panose="020B0604030504040204" pitchFamily="34" charset="0"/>
                <a:ea typeface="黑体" panose="02010609060101010101" pitchFamily="49" charset="-122"/>
              </a:rPr>
              <a:t>DIT</a:t>
            </a:r>
            <a:r>
              <a:rPr lang="zh-CN" altLang="en-US" sz="3600" b="1">
                <a:solidFill>
                  <a:srgbClr val="333399"/>
                </a:solidFill>
                <a:latin typeface="Verdana" panose="020B0604030504040204" pitchFamily="34" charset="0"/>
                <a:ea typeface="黑体" panose="02010609060101010101" pitchFamily="49" charset="-122"/>
              </a:rPr>
              <a:t>与</a:t>
            </a:r>
            <a:r>
              <a:rPr lang="en-US" altLang="zh-CN" sz="3600" b="1">
                <a:solidFill>
                  <a:srgbClr val="333399"/>
                </a:solidFill>
                <a:latin typeface="Verdana" panose="020B0604030504040204" pitchFamily="34" charset="0"/>
                <a:ea typeface="黑体" panose="02010609060101010101" pitchFamily="49" charset="-122"/>
              </a:rPr>
              <a:t>DIF</a:t>
            </a:r>
            <a:r>
              <a:rPr lang="zh-CN" altLang="en-US" sz="3600" b="1">
                <a:solidFill>
                  <a:srgbClr val="333399"/>
                </a:solidFill>
                <a:latin typeface="Verdana" panose="020B0604030504040204" pitchFamily="34" charset="0"/>
                <a:ea typeface="黑体" panose="02010609060101010101" pitchFamily="49" charset="-122"/>
              </a:rPr>
              <a:t>的异同</a:t>
            </a:r>
          </a:p>
        </p:txBody>
      </p:sp>
      <p:sp>
        <p:nvSpPr>
          <p:cNvPr id="208899" name="矩形 208898">
            <a:extLst>
              <a:ext uri="{FF2B5EF4-FFF2-40B4-BE49-F238E27FC236}">
                <a16:creationId xmlns:a16="http://schemas.microsoft.com/office/drawing/2014/main" id="{949CC54C-CD68-9A42-9CAA-C5DD0B340841}"/>
              </a:ext>
            </a:extLst>
          </p:cNvPr>
          <p:cNvSpPr>
            <a:spLocks noChangeArrowheads="1"/>
          </p:cNvSpPr>
          <p:nvPr/>
        </p:nvSpPr>
        <p:spPr bwMode="auto">
          <a:xfrm>
            <a:off x="762000" y="1524000"/>
            <a:ext cx="3208338" cy="676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469900" indent="-4699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20000"/>
              </a:spcBef>
              <a:buClr>
                <a:schemeClr val="accent2"/>
              </a:buClr>
              <a:buFont typeface="Wingdings" pitchFamily="2" charset="2"/>
              <a:buChar char="q"/>
            </a:pPr>
            <a:r>
              <a:rPr lang="zh-CN" altLang="en-US" sz="3000" b="1">
                <a:latin typeface="Verdana" panose="020B0604030504040204" pitchFamily="34" charset="0"/>
                <a:ea typeface="黑体" panose="02010609060101010101" pitchFamily="49" charset="-122"/>
              </a:rPr>
              <a:t>基本蝶形不同</a:t>
            </a:r>
          </a:p>
        </p:txBody>
      </p:sp>
      <p:graphicFrame>
        <p:nvGraphicFramePr>
          <p:cNvPr id="208900" name="对象 208899">
            <a:extLst>
              <a:ext uri="{FF2B5EF4-FFF2-40B4-BE49-F238E27FC236}">
                <a16:creationId xmlns:a16="http://schemas.microsoft.com/office/drawing/2014/main" id="{0E9FE38E-E033-D941-9F0C-F03148DC7C3F}"/>
              </a:ext>
            </a:extLst>
          </p:cNvPr>
          <p:cNvGraphicFramePr>
            <a:graphicFrameLocks/>
          </p:cNvGraphicFramePr>
          <p:nvPr/>
        </p:nvGraphicFramePr>
        <p:xfrm>
          <a:off x="2743200" y="4114800"/>
          <a:ext cx="2362200" cy="9080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6827" r:id="rId3" imgW="2832100" imgH="1079500" progId="Equation.DSMT4">
                  <p:embed/>
                </p:oleObj>
              </mc:Choice>
              <mc:Fallback>
                <p:oleObj r:id="rId3" imgW="2832100" imgH="1079500" progId="Equation.DSMT4">
                  <p:embed/>
                  <p:pic>
                    <p:nvPicPr>
                      <p:cNvPr id="0" name="对象 208899"/>
                      <p:cNvPicPr>
                        <a:picLocks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743200" y="4114800"/>
                        <a:ext cx="2362200" cy="908050"/>
                      </a:xfrm>
                      <a:prstGeom prst="rect">
                        <a:avLst/>
                      </a:prstGeom>
                      <a:noFill/>
                      <a:ln w="38100" cmpd="dbl">
                        <a:solidFill>
                          <a:srgbClr val="FF66FF"/>
                        </a:solidFill>
                        <a:miter lim="800000"/>
                        <a:headEnd/>
                        <a:tailEnd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08901" name="对象 208900">
            <a:extLst>
              <a:ext uri="{FF2B5EF4-FFF2-40B4-BE49-F238E27FC236}">
                <a16:creationId xmlns:a16="http://schemas.microsoft.com/office/drawing/2014/main" id="{E45C921C-F3A8-A349-A12D-73071C423D93}"/>
              </a:ext>
            </a:extLst>
          </p:cNvPr>
          <p:cNvGraphicFramePr>
            <a:graphicFrameLocks/>
          </p:cNvGraphicFramePr>
          <p:nvPr/>
        </p:nvGraphicFramePr>
        <p:xfrm>
          <a:off x="5562600" y="4343400"/>
          <a:ext cx="2362200" cy="5048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6828" r:id="rId5" imgW="2667000" imgH="546100" progId="Equation.DSMT4">
                  <p:embed/>
                </p:oleObj>
              </mc:Choice>
              <mc:Fallback>
                <p:oleObj r:id="rId5" imgW="2667000" imgH="546100" progId="Equation.DSMT4">
                  <p:embed/>
                  <p:pic>
                    <p:nvPicPr>
                      <p:cNvPr id="0" name="对象 208900"/>
                      <p:cNvPicPr>
                        <a:picLocks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562600" y="4343400"/>
                        <a:ext cx="2362200" cy="504825"/>
                      </a:xfrm>
                      <a:prstGeom prst="rect">
                        <a:avLst/>
                      </a:prstGeom>
                      <a:noFill/>
                      <a:ln w="38100" cmpd="dbl">
                        <a:solidFill>
                          <a:srgbClr val="FF66FF"/>
                        </a:solidFill>
                        <a:miter lim="800000"/>
                        <a:headEnd/>
                        <a:tailEnd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208902" name="矩形 208901">
            <a:extLst>
              <a:ext uri="{FF2B5EF4-FFF2-40B4-BE49-F238E27FC236}">
                <a16:creationId xmlns:a16="http://schemas.microsoft.com/office/drawing/2014/main" id="{119FC266-C3FC-8F47-A209-B2CE54F67885}"/>
              </a:ext>
            </a:extLst>
          </p:cNvPr>
          <p:cNvSpPr>
            <a:spLocks noChangeArrowheads="1"/>
          </p:cNvSpPr>
          <p:nvPr/>
        </p:nvSpPr>
        <p:spPr bwMode="auto">
          <a:xfrm>
            <a:off x="914400" y="2128838"/>
            <a:ext cx="4137025" cy="5762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908050" indent="-436563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lvl="1" eaLnBrk="1" hangingPunct="1">
              <a:spcBef>
                <a:spcPct val="20000"/>
              </a:spcBef>
              <a:buClr>
                <a:schemeClr val="accent2"/>
              </a:buClr>
              <a:buFont typeface="Wingdings" pitchFamily="2" charset="2"/>
              <a:buChar char="q"/>
            </a:pPr>
            <a:r>
              <a:rPr lang="en-US" altLang="zh-CN" sz="2600" b="1" i="1">
                <a:latin typeface="Verdana" panose="020B0604030504040204" pitchFamily="34" charset="0"/>
                <a:ea typeface="黑体" panose="02010609060101010101" pitchFamily="49" charset="-122"/>
              </a:rPr>
              <a:t>DIT: </a:t>
            </a:r>
            <a:r>
              <a:rPr lang="zh-CN" altLang="en-US" sz="2600" b="1" i="1">
                <a:latin typeface="Verdana" panose="020B0604030504040204" pitchFamily="34" charset="0"/>
                <a:ea typeface="黑体" panose="02010609060101010101" pitchFamily="49" charset="-122"/>
              </a:rPr>
              <a:t>先复乘后加减</a:t>
            </a:r>
          </a:p>
        </p:txBody>
      </p:sp>
      <p:sp>
        <p:nvSpPr>
          <p:cNvPr id="208903" name="矩形 208902">
            <a:extLst>
              <a:ext uri="{FF2B5EF4-FFF2-40B4-BE49-F238E27FC236}">
                <a16:creationId xmlns:a16="http://schemas.microsoft.com/office/drawing/2014/main" id="{952DAD79-4D18-7840-8E1D-2D36DCD99CC1}"/>
              </a:ext>
            </a:extLst>
          </p:cNvPr>
          <p:cNvSpPr>
            <a:spLocks noChangeArrowheads="1"/>
          </p:cNvSpPr>
          <p:nvPr/>
        </p:nvSpPr>
        <p:spPr bwMode="auto">
          <a:xfrm>
            <a:off x="914400" y="2632075"/>
            <a:ext cx="4279900" cy="5762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908050" indent="-436563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lvl="1" eaLnBrk="1" hangingPunct="1">
              <a:spcBef>
                <a:spcPct val="20000"/>
              </a:spcBef>
              <a:buClr>
                <a:schemeClr val="accent2"/>
              </a:buClr>
              <a:buFont typeface="Wingdings" pitchFamily="2" charset="2"/>
              <a:buChar char="q"/>
            </a:pPr>
            <a:r>
              <a:rPr lang="en-US" altLang="zh-CN" sz="2600" b="1" i="1">
                <a:latin typeface="Verdana" panose="020B0604030504040204" pitchFamily="34" charset="0"/>
                <a:ea typeface="黑体" panose="02010609060101010101" pitchFamily="49" charset="-122"/>
              </a:rPr>
              <a:t>DIF: </a:t>
            </a:r>
            <a:r>
              <a:rPr lang="zh-CN" altLang="en-US" sz="2600" b="1" i="1">
                <a:latin typeface="Verdana" panose="020B0604030504040204" pitchFamily="34" charset="0"/>
                <a:ea typeface="黑体" panose="02010609060101010101" pitchFamily="49" charset="-122"/>
              </a:rPr>
              <a:t>先加减后复乘</a:t>
            </a:r>
          </a:p>
        </p:txBody>
      </p:sp>
      <p:sp>
        <p:nvSpPr>
          <p:cNvPr id="208904" name="矩形 208903">
            <a:extLst>
              <a:ext uri="{FF2B5EF4-FFF2-40B4-BE49-F238E27FC236}">
                <a16:creationId xmlns:a16="http://schemas.microsoft.com/office/drawing/2014/main" id="{8838CC82-0213-3B4A-A4A0-45D2964D6632}"/>
              </a:ext>
            </a:extLst>
          </p:cNvPr>
          <p:cNvSpPr>
            <a:spLocks noChangeArrowheads="1"/>
          </p:cNvSpPr>
          <p:nvPr/>
        </p:nvSpPr>
        <p:spPr bwMode="auto">
          <a:xfrm>
            <a:off x="793750" y="3429000"/>
            <a:ext cx="2984500" cy="720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469900" indent="-4699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20000"/>
              </a:spcBef>
              <a:buClr>
                <a:schemeClr val="accent2"/>
              </a:buClr>
              <a:buFont typeface="Wingdings" pitchFamily="2" charset="2"/>
              <a:buChar char="q"/>
            </a:pPr>
            <a:r>
              <a:rPr lang="zh-CN" altLang="en-US" sz="3000" b="1">
                <a:ea typeface="黑体" panose="02010609060101010101" pitchFamily="49" charset="-122"/>
              </a:rPr>
              <a:t>运算量相同</a:t>
            </a:r>
          </a:p>
        </p:txBody>
      </p:sp>
      <p:sp>
        <p:nvSpPr>
          <p:cNvPr id="208905" name="矩形 208904">
            <a:extLst>
              <a:ext uri="{FF2B5EF4-FFF2-40B4-BE49-F238E27FC236}">
                <a16:creationId xmlns:a16="http://schemas.microsoft.com/office/drawing/2014/main" id="{D5538001-1323-724B-96E9-56AB09366914}"/>
              </a:ext>
            </a:extLst>
          </p:cNvPr>
          <p:cNvSpPr>
            <a:spLocks noChangeArrowheads="1"/>
          </p:cNvSpPr>
          <p:nvPr/>
        </p:nvSpPr>
        <p:spPr bwMode="auto">
          <a:xfrm>
            <a:off x="838200" y="5219700"/>
            <a:ext cx="3200400" cy="647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469900" indent="-4699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20000"/>
              </a:spcBef>
              <a:buClr>
                <a:schemeClr val="accent2"/>
              </a:buClr>
              <a:buFont typeface="Wingdings" pitchFamily="2" charset="2"/>
              <a:buChar char="q"/>
            </a:pPr>
            <a:r>
              <a:rPr lang="zh-CN" altLang="en-US" sz="3000" b="1">
                <a:ea typeface="黑体" panose="02010609060101010101" pitchFamily="49" charset="-122"/>
              </a:rPr>
              <a:t>都可原位运算</a:t>
            </a:r>
          </a:p>
        </p:txBody>
      </p:sp>
      <p:sp>
        <p:nvSpPr>
          <p:cNvPr id="208906" name="矩形 208905">
            <a:extLst>
              <a:ext uri="{FF2B5EF4-FFF2-40B4-BE49-F238E27FC236}">
                <a16:creationId xmlns:a16="http://schemas.microsoft.com/office/drawing/2014/main" id="{99515A1E-0CCE-7249-B4CB-BCECE4B18248}"/>
              </a:ext>
            </a:extLst>
          </p:cNvPr>
          <p:cNvSpPr>
            <a:spLocks noChangeArrowheads="1"/>
          </p:cNvSpPr>
          <p:nvPr/>
        </p:nvSpPr>
        <p:spPr bwMode="auto">
          <a:xfrm>
            <a:off x="838200" y="5981700"/>
            <a:ext cx="6224588" cy="647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469900" indent="-4699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20000"/>
              </a:spcBef>
              <a:buClr>
                <a:schemeClr val="accent2"/>
              </a:buClr>
              <a:buFont typeface="Wingdings" pitchFamily="2" charset="2"/>
              <a:buChar char="q"/>
            </a:pPr>
            <a:r>
              <a:rPr lang="en-US" altLang="zh-CN" sz="3000" b="1" i="1">
                <a:latin typeface="Verdana" panose="020B0604030504040204" pitchFamily="34" charset="0"/>
              </a:rPr>
              <a:t>DIT</a:t>
            </a:r>
            <a:r>
              <a:rPr lang="zh-CN" altLang="en-US" sz="3000" b="1">
                <a:ea typeface="黑体" panose="02010609060101010101" pitchFamily="49" charset="-122"/>
              </a:rPr>
              <a:t>和</a:t>
            </a:r>
            <a:r>
              <a:rPr lang="en-US" altLang="zh-CN" sz="3000" b="1" i="1">
                <a:latin typeface="Verdana" panose="020B0604030504040204" pitchFamily="34" charset="0"/>
              </a:rPr>
              <a:t>DIF</a:t>
            </a:r>
            <a:r>
              <a:rPr lang="zh-CN" altLang="en-US" sz="3000" b="1">
                <a:ea typeface="黑体" panose="02010609060101010101" pitchFamily="49" charset="-122"/>
              </a:rPr>
              <a:t>的基本蝶形互为转置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88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088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88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2088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89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2089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 nodeType="clickPar">
                      <p:stCondLst>
                        <p:cond delay="indefinite"/>
                      </p:stCondLst>
                      <p:childTnLst>
                        <p:par>
                          <p:cTn id="1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89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2089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 nodeType="clickPar">
                      <p:stCondLst>
                        <p:cond delay="indefinite"/>
                      </p:stCondLst>
                      <p:childTnLst>
                        <p:par>
                          <p:cTn id="2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89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2089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 nodeType="clickPar">
                      <p:stCondLst>
                        <p:cond delay="indefinite"/>
                      </p:stCondLst>
                      <p:childTnLst>
                        <p:par>
                          <p:cTn id="2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89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2" dur="500"/>
                                        <p:tgtEl>
                                          <p:spTgt spid="2089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 nodeType="clickPar">
                      <p:stCondLst>
                        <p:cond delay="indefinite"/>
                      </p:stCondLst>
                      <p:childTnLst>
                        <p:par>
                          <p:cTn id="3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89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7" dur="500"/>
                                        <p:tgtEl>
                                          <p:spTgt spid="2089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 nodeType="clickPar">
                      <p:stCondLst>
                        <p:cond delay="indefinite"/>
                      </p:stCondLst>
                      <p:childTnLst>
                        <p:par>
                          <p:cTn id="3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89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2" dur="500"/>
                                        <p:tgtEl>
                                          <p:spTgt spid="2089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 nodeType="clickPar">
                      <p:stCondLst>
                        <p:cond delay="indefinite"/>
                      </p:stCondLst>
                      <p:childTnLst>
                        <p:par>
                          <p:cTn id="4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89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7" dur="500"/>
                                        <p:tgtEl>
                                          <p:spTgt spid="2089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8898" grpId="0"/>
      <p:bldP spid="208899" grpId="0"/>
      <p:bldP spid="208902" grpId="0"/>
      <p:bldP spid="208903" grpId="0"/>
      <p:bldP spid="208904" grpId="0"/>
      <p:bldP spid="208905" grpId="0"/>
      <p:bldP spid="208906" grpId="0"/>
    </p:bld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826" name="标题 163841">
            <a:extLst>
              <a:ext uri="{FF2B5EF4-FFF2-40B4-BE49-F238E27FC236}">
                <a16:creationId xmlns:a16="http://schemas.microsoft.com/office/drawing/2014/main" id="{95381A3C-57E7-2046-A4DB-2D0C2311A6F8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algn="ctr" eaLnBrk="1" hangingPunct="1"/>
            <a:r>
              <a:rPr lang="zh-CN" altLang="en-US" sz="4000">
                <a:latin typeface="Tahoma" panose="020B0604030504040204" pitchFamily="34" charset="0"/>
              </a:rPr>
              <a:t>§</a:t>
            </a:r>
            <a:r>
              <a:rPr lang="en-US" altLang="zh-CN" sz="4000">
                <a:latin typeface="Tahoma" panose="020B0604030504040204" pitchFamily="34" charset="0"/>
              </a:rPr>
              <a:t>4.5  IDFT</a:t>
            </a:r>
            <a:r>
              <a:rPr lang="zh-CN" altLang="en-US" sz="4000">
                <a:latin typeface="Tahoma" panose="020B0604030504040204" pitchFamily="34" charset="0"/>
              </a:rPr>
              <a:t>的</a:t>
            </a:r>
            <a:r>
              <a:rPr lang="en-US" altLang="zh-CN" sz="4000">
                <a:latin typeface="Tahoma" panose="020B0604030504040204" pitchFamily="34" charset="0"/>
              </a:rPr>
              <a:t>FFT</a:t>
            </a:r>
            <a:r>
              <a:rPr lang="zh-CN" altLang="en-US" sz="4000">
                <a:latin typeface="Tahoma" panose="020B0604030504040204" pitchFamily="34" charset="0"/>
              </a:rPr>
              <a:t>算法</a:t>
            </a:r>
            <a:br>
              <a:rPr lang="zh-CN" altLang="en-US" sz="4000">
                <a:latin typeface="Tahoma" panose="020B0604030504040204" pitchFamily="34" charset="0"/>
              </a:rPr>
            </a:br>
            <a:r>
              <a:rPr lang="zh-CN" altLang="en-US" sz="4000">
                <a:latin typeface="Tahoma" panose="020B0604030504040204" pitchFamily="34" charset="0"/>
              </a:rPr>
              <a:t>（</a:t>
            </a:r>
            <a:r>
              <a:rPr lang="en-US" altLang="zh-CN" sz="4000">
                <a:latin typeface="Tahoma" panose="020B0604030504040204" pitchFamily="34" charset="0"/>
              </a:rPr>
              <a:t>FFT</a:t>
            </a:r>
            <a:r>
              <a:rPr lang="zh-CN" altLang="en-US" sz="4000">
                <a:latin typeface="Tahoma" panose="020B0604030504040204" pitchFamily="34" charset="0"/>
              </a:rPr>
              <a:t>应用一）</a:t>
            </a:r>
            <a:r>
              <a:rPr lang="zh-CN" altLang="en-US" sz="4200" b="0">
                <a:solidFill>
                  <a:srgbClr val="FF0000"/>
                </a:solidFill>
                <a:latin typeface="Times New Roman" panose="02020603050405020304" pitchFamily="18" charset="0"/>
              </a:rPr>
              <a:t> </a:t>
            </a:r>
          </a:p>
        </p:txBody>
      </p:sp>
      <p:sp>
        <p:nvSpPr>
          <p:cNvPr id="77827" name="文本占位符 163842">
            <a:extLst>
              <a:ext uri="{FF2B5EF4-FFF2-40B4-BE49-F238E27FC236}">
                <a16:creationId xmlns:a16="http://schemas.microsoft.com/office/drawing/2014/main" id="{AE53F048-69EB-E543-A75A-8F8C0B713029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539750" y="1852613"/>
            <a:ext cx="8001000" cy="661987"/>
          </a:xfrm>
        </p:spPr>
        <p:txBody>
          <a:bodyPr/>
          <a:lstStyle/>
          <a:p>
            <a:pPr eaLnBrk="1" hangingPunct="1">
              <a:buFont typeface="Wingdings" pitchFamily="2" charset="2"/>
              <a:buNone/>
            </a:pPr>
            <a:r>
              <a:rPr lang="zh-CN" altLang="en-US" sz="3200">
                <a:solidFill>
                  <a:srgbClr val="FF0000"/>
                </a:solidFill>
              </a:rPr>
              <a:t>一、从定义比较分析</a:t>
            </a:r>
          </a:p>
        </p:txBody>
      </p:sp>
      <p:graphicFrame>
        <p:nvGraphicFramePr>
          <p:cNvPr id="77828" name="对象 163843">
            <a:extLst>
              <a:ext uri="{FF2B5EF4-FFF2-40B4-BE49-F238E27FC236}">
                <a16:creationId xmlns:a16="http://schemas.microsoft.com/office/drawing/2014/main" id="{572C3CD0-9061-B040-894F-74CC27439E32}"/>
              </a:ext>
            </a:extLst>
          </p:cNvPr>
          <p:cNvGraphicFramePr>
            <a:graphicFrameLocks/>
          </p:cNvGraphicFramePr>
          <p:nvPr/>
        </p:nvGraphicFramePr>
        <p:xfrm>
          <a:off x="1828800" y="2428875"/>
          <a:ext cx="6096000" cy="10001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7849" r:id="rId4" imgW="89230200" imgH="14630400" progId="Equation.3">
                  <p:embed/>
                </p:oleObj>
              </mc:Choice>
              <mc:Fallback>
                <p:oleObj r:id="rId4" imgW="89230200" imgH="14630400" progId="Equation.3">
                  <p:embed/>
                  <p:pic>
                    <p:nvPicPr>
                      <p:cNvPr id="0" name="对象 163843"/>
                      <p:cNvPicPr>
                        <a:picLocks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828800" y="2428875"/>
                        <a:ext cx="6096000" cy="100012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38100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63846" name="对象 163845">
            <a:extLst>
              <a:ext uri="{FF2B5EF4-FFF2-40B4-BE49-F238E27FC236}">
                <a16:creationId xmlns:a16="http://schemas.microsoft.com/office/drawing/2014/main" id="{ACB61C30-06A8-DF40-AD16-095E56FAC93B}"/>
              </a:ext>
            </a:extLst>
          </p:cNvPr>
          <p:cNvGraphicFramePr>
            <a:graphicFrameLocks/>
          </p:cNvGraphicFramePr>
          <p:nvPr/>
        </p:nvGraphicFramePr>
        <p:xfrm>
          <a:off x="1828800" y="3505200"/>
          <a:ext cx="5410200" cy="11509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7850" r:id="rId6" imgW="46812200" imgH="9944100" progId="Equation.3">
                  <p:embed/>
                </p:oleObj>
              </mc:Choice>
              <mc:Fallback>
                <p:oleObj r:id="rId6" imgW="46812200" imgH="9944100" progId="Equation.3">
                  <p:embed/>
                  <p:pic>
                    <p:nvPicPr>
                      <p:cNvPr id="0" name="对象 163845"/>
                      <p:cNvPicPr>
                        <a:picLocks noChangeArrowheads="1"/>
                      </p:cNvPicPr>
                      <p:nvPr/>
                    </p:nvPicPr>
                    <p:blipFill>
                      <a:blip r:embed="rId7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828800" y="3505200"/>
                        <a:ext cx="5410200" cy="1150938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38100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76805" name="矩形 163846">
            <a:extLst>
              <a:ext uri="{FF2B5EF4-FFF2-40B4-BE49-F238E27FC236}">
                <a16:creationId xmlns:a16="http://schemas.microsoft.com/office/drawing/2014/main" id="{72DDD770-C28E-514E-995D-067A5D65C82E}"/>
              </a:ext>
            </a:extLst>
          </p:cNvPr>
          <p:cNvSpPr>
            <a:spLocks noChangeArrowheads="1"/>
          </p:cNvSpPr>
          <p:nvPr/>
        </p:nvSpPr>
        <p:spPr bwMode="auto">
          <a:xfrm>
            <a:off x="762000" y="4648200"/>
            <a:ext cx="7086600" cy="1673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90000"/>
              </a:lnSpc>
              <a:spcBef>
                <a:spcPct val="50000"/>
              </a:spcBef>
              <a:buClr>
                <a:schemeClr val="accent2"/>
              </a:buClr>
              <a:buFont typeface="Wingdings" pitchFamily="2" charset="2"/>
              <a:buNone/>
            </a:pPr>
            <a:r>
              <a:rPr lang="zh-CN" altLang="en-US" sz="2800" b="1">
                <a:solidFill>
                  <a:schemeClr val="tx2"/>
                </a:solidFill>
                <a:latin typeface="Tahoma" panose="020B0604030504040204" pitchFamily="34" charset="0"/>
                <a:ea typeface="黑体" panose="02010609060101010101" pitchFamily="49" charset="-122"/>
              </a:rPr>
              <a:t>与</a:t>
            </a:r>
            <a:r>
              <a:rPr lang="en-US" altLang="zh-CN" sz="2800" b="1">
                <a:solidFill>
                  <a:schemeClr val="tx2"/>
                </a:solidFill>
                <a:latin typeface="Tahoma" panose="020B0604030504040204" pitchFamily="34" charset="0"/>
                <a:ea typeface="黑体" panose="02010609060101010101" pitchFamily="49" charset="-122"/>
              </a:rPr>
              <a:t>DFT</a:t>
            </a:r>
            <a:r>
              <a:rPr lang="zh-CN" altLang="en-US" sz="2800" b="1">
                <a:solidFill>
                  <a:schemeClr val="tx2"/>
                </a:solidFill>
                <a:latin typeface="Tahoma" panose="020B0604030504040204" pitchFamily="34" charset="0"/>
                <a:ea typeface="黑体" panose="02010609060101010101" pitchFamily="49" charset="-122"/>
              </a:rPr>
              <a:t>的比较：</a:t>
            </a:r>
          </a:p>
          <a:p>
            <a:pPr eaLnBrk="1" hangingPunct="1">
              <a:lnSpc>
                <a:spcPct val="90000"/>
              </a:lnSpc>
              <a:spcBef>
                <a:spcPct val="50000"/>
              </a:spcBef>
              <a:buClr>
                <a:schemeClr val="accent2"/>
              </a:buClr>
              <a:buFont typeface="Wingdings" pitchFamily="2" charset="2"/>
              <a:buNone/>
            </a:pPr>
            <a:r>
              <a:rPr lang="zh-CN" altLang="en-US" sz="2800" b="1">
                <a:solidFill>
                  <a:schemeClr val="tx2"/>
                </a:solidFill>
                <a:latin typeface="Tahoma" panose="020B0604030504040204" pitchFamily="34" charset="0"/>
                <a:ea typeface="黑体" panose="02010609060101010101" pitchFamily="49" charset="-122"/>
              </a:rPr>
              <a:t>           </a:t>
            </a:r>
            <a:r>
              <a:rPr lang="en-US" altLang="zh-CN" sz="2800" b="1">
                <a:solidFill>
                  <a:schemeClr val="tx2"/>
                </a:solidFill>
                <a:latin typeface="Tahoma" panose="020B0604030504040204" pitchFamily="34" charset="0"/>
                <a:ea typeface="黑体" panose="02010609060101010101" pitchFamily="49" charset="-122"/>
              </a:rPr>
              <a:t>1</a:t>
            </a:r>
            <a:r>
              <a:rPr lang="zh-CN" altLang="en-US" sz="2800" b="1">
                <a:solidFill>
                  <a:schemeClr val="tx2"/>
                </a:solidFill>
                <a:latin typeface="Tahoma" panose="020B0604030504040204" pitchFamily="34" charset="0"/>
                <a:ea typeface="黑体" panose="02010609060101010101" pitchFamily="49" charset="-122"/>
              </a:rPr>
              <a:t>）、旋转因子</a:t>
            </a:r>
            <a:r>
              <a:rPr lang="en-US" altLang="zh-CN" sz="2800" b="1" i="1">
                <a:solidFill>
                  <a:schemeClr val="tx2"/>
                </a:solidFill>
                <a:latin typeface="Tahoma" panose="020B0604030504040204" pitchFamily="34" charset="0"/>
                <a:ea typeface="黑体" panose="02010609060101010101" pitchFamily="49" charset="-122"/>
              </a:rPr>
              <a:t>W</a:t>
            </a:r>
            <a:r>
              <a:rPr lang="en-US" altLang="zh-CN" sz="2800" b="1" baseline="-25000">
                <a:solidFill>
                  <a:schemeClr val="tx2"/>
                </a:solidFill>
                <a:latin typeface="Tahoma" panose="020B0604030504040204" pitchFamily="34" charset="0"/>
                <a:ea typeface="黑体" panose="02010609060101010101" pitchFamily="49" charset="-122"/>
              </a:rPr>
              <a:t>N</a:t>
            </a:r>
            <a:r>
              <a:rPr lang="en-US" altLang="zh-CN" sz="2800" b="1" baseline="30000">
                <a:solidFill>
                  <a:schemeClr val="tx2"/>
                </a:solidFill>
                <a:latin typeface="Tahoma" panose="020B0604030504040204" pitchFamily="34" charset="0"/>
                <a:ea typeface="黑体" panose="02010609060101010101" pitchFamily="49" charset="-122"/>
              </a:rPr>
              <a:t>-kn</a:t>
            </a:r>
            <a:r>
              <a:rPr lang="en-US" altLang="zh-CN" sz="2800" b="1">
                <a:solidFill>
                  <a:schemeClr val="tx2"/>
                </a:solidFill>
                <a:latin typeface="Tahoma" panose="020B0604030504040204" pitchFamily="34" charset="0"/>
                <a:ea typeface="黑体" panose="02010609060101010101" pitchFamily="49" charset="-122"/>
              </a:rPr>
              <a:t> </a:t>
            </a:r>
            <a:r>
              <a:rPr lang="zh-CN" altLang="en-US" sz="2800" b="1">
                <a:solidFill>
                  <a:schemeClr val="tx2"/>
                </a:solidFill>
                <a:latin typeface="Tahoma" panose="020B0604030504040204" pitchFamily="34" charset="0"/>
                <a:ea typeface="黑体" panose="02010609060101010101" pitchFamily="49" charset="-122"/>
              </a:rPr>
              <a:t>的不同；</a:t>
            </a:r>
          </a:p>
          <a:p>
            <a:pPr eaLnBrk="1" hangingPunct="1">
              <a:lnSpc>
                <a:spcPct val="90000"/>
              </a:lnSpc>
              <a:spcBef>
                <a:spcPct val="50000"/>
              </a:spcBef>
              <a:buClr>
                <a:schemeClr val="accent2"/>
              </a:buClr>
              <a:buFont typeface="Wingdings" pitchFamily="2" charset="2"/>
              <a:buNone/>
            </a:pPr>
            <a:r>
              <a:rPr lang="zh-CN" altLang="en-US" sz="2800" b="1">
                <a:solidFill>
                  <a:schemeClr val="tx2"/>
                </a:solidFill>
                <a:latin typeface="Tahoma" panose="020B0604030504040204" pitchFamily="34" charset="0"/>
                <a:ea typeface="黑体" panose="02010609060101010101" pitchFamily="49" charset="-122"/>
              </a:rPr>
              <a:t>           </a:t>
            </a:r>
            <a:r>
              <a:rPr lang="en-US" altLang="zh-CN" sz="2800" b="1">
                <a:solidFill>
                  <a:schemeClr val="tx2"/>
                </a:solidFill>
                <a:latin typeface="Tahoma" panose="020B0604030504040204" pitchFamily="34" charset="0"/>
                <a:ea typeface="黑体" panose="02010609060101010101" pitchFamily="49" charset="-122"/>
              </a:rPr>
              <a:t>2</a:t>
            </a:r>
            <a:r>
              <a:rPr lang="zh-CN" altLang="en-US" sz="2800" b="1">
                <a:solidFill>
                  <a:schemeClr val="tx2"/>
                </a:solidFill>
                <a:latin typeface="Tahoma" panose="020B0604030504040204" pitchFamily="34" charset="0"/>
                <a:ea typeface="黑体" panose="02010609060101010101" pitchFamily="49" charset="-122"/>
              </a:rPr>
              <a:t>）、结果还要乘 </a:t>
            </a:r>
            <a:r>
              <a:rPr lang="en-US" altLang="zh-CN" sz="2800" b="1">
                <a:solidFill>
                  <a:schemeClr val="tx2"/>
                </a:solidFill>
                <a:latin typeface="Tahoma" panose="020B0604030504040204" pitchFamily="34" charset="0"/>
                <a:ea typeface="黑体" panose="02010609060101010101" pitchFamily="49" charset="-122"/>
              </a:rPr>
              <a:t>1/N</a:t>
            </a:r>
            <a:r>
              <a:rPr lang="zh-CN" altLang="en-US" sz="2800" b="1">
                <a:solidFill>
                  <a:schemeClr val="tx2"/>
                </a:solidFill>
                <a:latin typeface="Tahoma" panose="020B0604030504040204" pitchFamily="34" charset="0"/>
                <a:ea typeface="黑体" panose="02010609060101010101" pitchFamily="49" charset="-122"/>
              </a:rPr>
              <a:t>。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8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638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8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2" dur="500"/>
                                        <p:tgtEl>
                                          <p:spTgt spid="768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6805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标题 11265">
            <a:extLst>
              <a:ext uri="{FF2B5EF4-FFF2-40B4-BE49-F238E27FC236}">
                <a16:creationId xmlns:a16="http://schemas.microsoft.com/office/drawing/2014/main" id="{CBFA5D0B-C83E-1242-8CAB-92D5339632E4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76200" y="549275"/>
            <a:ext cx="8839200" cy="719138"/>
          </a:xfrm>
        </p:spPr>
        <p:txBody>
          <a:bodyPr/>
          <a:lstStyle/>
          <a:p>
            <a:pPr eaLnBrk="1" hangingPunct="1"/>
            <a:r>
              <a:rPr lang="zh-CN" altLang="en-US" sz="4000">
                <a:latin typeface="Tahoma" panose="020B0604030504040204" pitchFamily="34" charset="0"/>
              </a:rPr>
              <a:t>§</a:t>
            </a:r>
            <a:r>
              <a:rPr lang="en-US" altLang="zh-CN" sz="4000">
                <a:latin typeface="Tahoma" panose="020B0604030504040204" pitchFamily="34" charset="0"/>
              </a:rPr>
              <a:t>4.2 </a:t>
            </a:r>
            <a:r>
              <a:rPr lang="zh-CN" altLang="en-US" sz="4000">
                <a:latin typeface="Tahoma" panose="020B0604030504040204" pitchFamily="34" charset="0"/>
              </a:rPr>
              <a:t>直接计算</a:t>
            </a:r>
            <a:r>
              <a:rPr lang="en-US" altLang="zh-CN" sz="4000">
                <a:latin typeface="Tahoma" panose="020B0604030504040204" pitchFamily="34" charset="0"/>
              </a:rPr>
              <a:t>DFT</a:t>
            </a:r>
            <a:r>
              <a:rPr lang="zh-CN" altLang="en-US" sz="4000">
                <a:latin typeface="Tahoma" panose="020B0604030504040204" pitchFamily="34" charset="0"/>
              </a:rPr>
              <a:t>的问题及改进途径</a:t>
            </a:r>
          </a:p>
        </p:txBody>
      </p:sp>
      <p:graphicFrame>
        <p:nvGraphicFramePr>
          <p:cNvPr id="11295" name="对象 11294">
            <a:extLst>
              <a:ext uri="{FF2B5EF4-FFF2-40B4-BE49-F238E27FC236}">
                <a16:creationId xmlns:a16="http://schemas.microsoft.com/office/drawing/2014/main" id="{FACCF722-DA63-0C44-8F2A-3B9A25DAF2F9}"/>
              </a:ext>
            </a:extLst>
          </p:cNvPr>
          <p:cNvGraphicFramePr>
            <a:graphicFrameLocks/>
          </p:cNvGraphicFramePr>
          <p:nvPr/>
        </p:nvGraphicFramePr>
        <p:xfrm>
          <a:off x="1447800" y="3276600"/>
          <a:ext cx="3629025" cy="13001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298" r:id="rId4" imgW="27800300" imgH="9944100" progId="Equation.3">
                  <p:embed/>
                </p:oleObj>
              </mc:Choice>
              <mc:Fallback>
                <p:oleObj r:id="rId4" imgW="27800300" imgH="9944100" progId="Equation.3">
                  <p:embed/>
                  <p:pic>
                    <p:nvPicPr>
                      <p:cNvPr id="0" name="对象 11294"/>
                      <p:cNvPicPr>
                        <a:picLocks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447800" y="3276600"/>
                        <a:ext cx="3629025" cy="130016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38100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1297" name="对象 11296">
            <a:extLst>
              <a:ext uri="{FF2B5EF4-FFF2-40B4-BE49-F238E27FC236}">
                <a16:creationId xmlns:a16="http://schemas.microsoft.com/office/drawing/2014/main" id="{8266EA87-0125-E948-BD55-B6DD749810E2}"/>
              </a:ext>
            </a:extLst>
          </p:cNvPr>
          <p:cNvGraphicFramePr>
            <a:graphicFrameLocks/>
          </p:cNvGraphicFramePr>
          <p:nvPr/>
        </p:nvGraphicFramePr>
        <p:xfrm>
          <a:off x="1447800" y="4724400"/>
          <a:ext cx="4484688" cy="13493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299" r:id="rId6" imgW="33058100" imgH="9944100" progId="Equation.3">
                  <p:embed/>
                </p:oleObj>
              </mc:Choice>
              <mc:Fallback>
                <p:oleObj r:id="rId6" imgW="33058100" imgH="9944100" progId="Equation.3">
                  <p:embed/>
                  <p:pic>
                    <p:nvPicPr>
                      <p:cNvPr id="0" name="对象 11296"/>
                      <p:cNvPicPr>
                        <a:picLocks noChangeArrowheads="1"/>
                      </p:cNvPicPr>
                      <p:nvPr/>
                    </p:nvPicPr>
                    <p:blipFill>
                      <a:blip r:embed="rId7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447800" y="4724400"/>
                        <a:ext cx="4484688" cy="134937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38100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1298" name="矩形 11297">
            <a:extLst>
              <a:ext uri="{FF2B5EF4-FFF2-40B4-BE49-F238E27FC236}">
                <a16:creationId xmlns:a16="http://schemas.microsoft.com/office/drawing/2014/main" id="{4AAF5F82-B944-374A-95BE-A3E9275BD176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1000" y="1465263"/>
            <a:ext cx="3162300" cy="579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buFont typeface="Arial" panose="020B0604020202020204" pitchFamily="34" charset="0"/>
              <a:buNone/>
            </a:pPr>
            <a:r>
              <a:rPr lang="en-US" altLang="zh-CN" sz="3200" b="1">
                <a:latin typeface="Tahoma" panose="020B0604030504040204" pitchFamily="34" charset="0"/>
                <a:ea typeface="黑体" panose="02010609060101010101" pitchFamily="49" charset="-122"/>
              </a:rPr>
              <a:t>1</a:t>
            </a:r>
            <a:r>
              <a:rPr lang="zh-CN" altLang="en-US" sz="3200" b="1">
                <a:latin typeface="Tahoma" panose="020B0604030504040204" pitchFamily="34" charset="0"/>
                <a:ea typeface="黑体" panose="02010609060101010101" pitchFamily="49" charset="-122"/>
              </a:rPr>
              <a:t>、 </a:t>
            </a:r>
            <a:r>
              <a:rPr lang="en-US" altLang="zh-CN" sz="3200" b="1">
                <a:latin typeface="Tahoma" panose="020B0604030504040204" pitchFamily="34" charset="0"/>
                <a:ea typeface="黑体" panose="02010609060101010101" pitchFamily="49" charset="-122"/>
              </a:rPr>
              <a:t>DFT</a:t>
            </a:r>
            <a:r>
              <a:rPr lang="zh-CN" altLang="en-US" sz="3200" b="1">
                <a:latin typeface="Tahoma" panose="020B0604030504040204" pitchFamily="34" charset="0"/>
                <a:ea typeface="黑体" panose="02010609060101010101" pitchFamily="49" charset="-122"/>
              </a:rPr>
              <a:t>与</a:t>
            </a:r>
            <a:r>
              <a:rPr lang="en-US" altLang="zh-CN" sz="3200" b="1">
                <a:latin typeface="Tahoma" panose="020B0604030504040204" pitchFamily="34" charset="0"/>
                <a:ea typeface="黑体" panose="02010609060101010101" pitchFamily="49" charset="-122"/>
              </a:rPr>
              <a:t>IDFT</a:t>
            </a:r>
          </a:p>
        </p:txBody>
      </p:sp>
      <p:graphicFrame>
        <p:nvGraphicFramePr>
          <p:cNvPr id="11300" name="对象 11299">
            <a:extLst>
              <a:ext uri="{FF2B5EF4-FFF2-40B4-BE49-F238E27FC236}">
                <a16:creationId xmlns:a16="http://schemas.microsoft.com/office/drawing/2014/main" id="{444B8790-603E-0441-AD15-A94F4F2C33FE}"/>
              </a:ext>
            </a:extLst>
          </p:cNvPr>
          <p:cNvGraphicFramePr>
            <a:graphicFrameLocks/>
          </p:cNvGraphicFramePr>
          <p:nvPr/>
        </p:nvGraphicFramePr>
        <p:xfrm>
          <a:off x="914400" y="2362200"/>
          <a:ext cx="4267200" cy="609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300" r:id="rId8" imgW="4000500" imgH="546100" progId="Equation.DSMT4">
                  <p:embed/>
                </p:oleObj>
              </mc:Choice>
              <mc:Fallback>
                <p:oleObj r:id="rId8" imgW="4000500" imgH="546100" progId="Equation.DSMT4">
                  <p:embed/>
                  <p:pic>
                    <p:nvPicPr>
                      <p:cNvPr id="0" name="对象 11299"/>
                      <p:cNvPicPr>
                        <a:picLocks noChangeArrowheads="1"/>
                      </p:cNvPicPr>
                      <p:nvPr/>
                    </p:nvPicPr>
                    <p:blipFill>
                      <a:blip r:embed="rId9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914400" y="2362200"/>
                        <a:ext cx="4267200" cy="6096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38100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12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113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112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 nodeType="clickPar">
                      <p:stCondLst>
                        <p:cond delay="indefinite"/>
                      </p:stCondLst>
                      <p:childTnLst>
                        <p:par>
                          <p:cTn id="1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112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298" grpId="0"/>
    </p:bld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64867" name="对象 164866">
            <a:extLst>
              <a:ext uri="{FF2B5EF4-FFF2-40B4-BE49-F238E27FC236}">
                <a16:creationId xmlns:a16="http://schemas.microsoft.com/office/drawing/2014/main" id="{0035401F-678C-FF47-AC15-6F496AE5254A}"/>
              </a:ext>
            </a:extLst>
          </p:cNvPr>
          <p:cNvGraphicFramePr>
            <a:graphicFrameLocks/>
          </p:cNvGraphicFramePr>
          <p:nvPr/>
        </p:nvGraphicFramePr>
        <p:xfrm>
          <a:off x="228600" y="1752600"/>
          <a:ext cx="8551863" cy="14525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9931" r:id="rId3" imgW="86309200" imgH="14630400" progId="Equation.3">
                  <p:embed/>
                </p:oleObj>
              </mc:Choice>
              <mc:Fallback>
                <p:oleObj r:id="rId3" imgW="86309200" imgH="14630400" progId="Equation.3">
                  <p:embed/>
                  <p:pic>
                    <p:nvPicPr>
                      <p:cNvPr id="0" name="对象 164866"/>
                      <p:cNvPicPr>
                        <a:picLocks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28600" y="1752600"/>
                        <a:ext cx="8551863" cy="145256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38100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64872" name="矩形 164871">
            <a:extLst>
              <a:ext uri="{FF2B5EF4-FFF2-40B4-BE49-F238E27FC236}">
                <a16:creationId xmlns:a16="http://schemas.microsoft.com/office/drawing/2014/main" id="{D430F662-A249-7240-9AAE-DC4D28F9BB8A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4800" y="685800"/>
            <a:ext cx="7924800" cy="530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90000"/>
              </a:lnSpc>
              <a:spcBef>
                <a:spcPct val="50000"/>
              </a:spcBef>
              <a:buClr>
                <a:schemeClr val="accent2"/>
              </a:buClr>
              <a:buFont typeface="Wingdings" pitchFamily="2" charset="2"/>
              <a:buNone/>
            </a:pPr>
            <a:r>
              <a:rPr lang="zh-CN" altLang="en-US" sz="3200" b="1">
                <a:solidFill>
                  <a:srgbClr val="FF0000"/>
                </a:solidFill>
                <a:latin typeface="Times New Roman" panose="02020603050405020304" pitchFamily="18" charset="0"/>
                <a:ea typeface="黑体" panose="02010609060101010101" pitchFamily="49" charset="-122"/>
              </a:rPr>
              <a:t>二、实现算法</a:t>
            </a:r>
            <a:r>
              <a:rPr lang="en-US" altLang="zh-CN" sz="3200" b="1">
                <a:solidFill>
                  <a:srgbClr val="FF0000"/>
                </a:solidFill>
                <a:latin typeface="Times New Roman" panose="02020603050405020304" pitchFamily="18" charset="0"/>
                <a:ea typeface="黑体" panose="02010609060101010101" pitchFamily="49" charset="-122"/>
              </a:rPr>
              <a:t>——</a:t>
            </a:r>
            <a:r>
              <a:rPr lang="zh-CN" altLang="en-US" sz="2800" b="1">
                <a:solidFill>
                  <a:schemeClr val="tx2"/>
                </a:solidFill>
                <a:latin typeface="Times New Roman" panose="02020603050405020304" pitchFamily="18" charset="0"/>
                <a:ea typeface="黑体" panose="02010609060101010101" pitchFamily="49" charset="-122"/>
              </a:rPr>
              <a:t>直接使用</a:t>
            </a:r>
            <a:r>
              <a:rPr lang="en-US" altLang="zh-CN" sz="2800" b="1">
                <a:solidFill>
                  <a:schemeClr val="tx2"/>
                </a:solidFill>
                <a:latin typeface="Times New Roman" panose="02020603050405020304" pitchFamily="18" charset="0"/>
                <a:ea typeface="黑体" panose="02010609060101010101" pitchFamily="49" charset="-122"/>
              </a:rPr>
              <a:t>FFT</a:t>
            </a:r>
            <a:r>
              <a:rPr lang="zh-CN" altLang="en-US" sz="2800" b="1">
                <a:solidFill>
                  <a:schemeClr val="tx2"/>
                </a:solidFill>
                <a:latin typeface="Times New Roman" panose="02020603050405020304" pitchFamily="18" charset="0"/>
                <a:ea typeface="黑体" panose="02010609060101010101" pitchFamily="49" charset="-122"/>
              </a:rPr>
              <a:t>程序的算法</a:t>
            </a:r>
          </a:p>
        </p:txBody>
      </p:sp>
      <p:graphicFrame>
        <p:nvGraphicFramePr>
          <p:cNvPr id="164873" name="对象 164872">
            <a:extLst>
              <a:ext uri="{FF2B5EF4-FFF2-40B4-BE49-F238E27FC236}">
                <a16:creationId xmlns:a16="http://schemas.microsoft.com/office/drawing/2014/main" id="{D4427A85-950F-EE42-AB99-C00BAF4A879C}"/>
              </a:ext>
            </a:extLst>
          </p:cNvPr>
          <p:cNvGraphicFramePr>
            <a:graphicFrameLocks/>
          </p:cNvGraphicFramePr>
          <p:nvPr/>
        </p:nvGraphicFramePr>
        <p:xfrm>
          <a:off x="990600" y="2971800"/>
          <a:ext cx="4648200" cy="9858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9932" r:id="rId5" imgW="42710100" imgH="9067800" progId="Equation.3">
                  <p:embed/>
                </p:oleObj>
              </mc:Choice>
              <mc:Fallback>
                <p:oleObj r:id="rId5" imgW="42710100" imgH="9067800" progId="Equation.3">
                  <p:embed/>
                  <p:pic>
                    <p:nvPicPr>
                      <p:cNvPr id="0" name="对象 164872"/>
                      <p:cNvPicPr>
                        <a:picLocks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990600" y="2971800"/>
                        <a:ext cx="4648200" cy="985838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38100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164889" name="组合 164888">
            <a:extLst>
              <a:ext uri="{FF2B5EF4-FFF2-40B4-BE49-F238E27FC236}">
                <a16:creationId xmlns:a16="http://schemas.microsoft.com/office/drawing/2014/main" id="{CE669261-AA1C-C04E-AB86-71542A2D11EF}"/>
              </a:ext>
            </a:extLst>
          </p:cNvPr>
          <p:cNvGrpSpPr>
            <a:grpSpLocks/>
          </p:cNvGrpSpPr>
          <p:nvPr/>
        </p:nvGrpSpPr>
        <p:grpSpPr bwMode="auto">
          <a:xfrm>
            <a:off x="825500" y="5257800"/>
            <a:ext cx="7480300" cy="838200"/>
            <a:chOff x="520" y="3312"/>
            <a:chExt cx="4712" cy="528"/>
          </a:xfrm>
        </p:grpSpPr>
        <p:sp>
          <p:nvSpPr>
            <p:cNvPr id="79879" name="矩形 164875">
              <a:extLst>
                <a:ext uri="{FF2B5EF4-FFF2-40B4-BE49-F238E27FC236}">
                  <a16:creationId xmlns:a16="http://schemas.microsoft.com/office/drawing/2014/main" id="{A2E07E68-0A04-BC46-9809-B3E5B897789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12" y="3456"/>
              <a:ext cx="528" cy="336"/>
            </a:xfrm>
            <a:prstGeom prst="rect">
              <a:avLst/>
            </a:prstGeom>
            <a:noFill/>
            <a:ln w="12700" cap="sq">
              <a:solidFill>
                <a:schemeClr val="tx1"/>
              </a:solidFill>
              <a:miter lim="800000"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buFont typeface="Arial" panose="020B0604020202020204" pitchFamily="34" charset="0"/>
                <a:buNone/>
              </a:pPr>
              <a:r>
                <a:rPr lang="zh-CN" altLang="en-US" sz="2400" b="1">
                  <a:latin typeface="Times New Roman" panose="02020603050405020304" pitchFamily="18" charset="0"/>
                </a:rPr>
                <a:t>共轭</a:t>
              </a:r>
            </a:p>
          </p:txBody>
        </p:sp>
        <p:sp>
          <p:nvSpPr>
            <p:cNvPr id="79880" name="直接连接符 164876">
              <a:extLst>
                <a:ext uri="{FF2B5EF4-FFF2-40B4-BE49-F238E27FC236}">
                  <a16:creationId xmlns:a16="http://schemas.microsoft.com/office/drawing/2014/main" id="{9D8575F2-6D3A-2C45-B398-11237C18DE06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642" y="3648"/>
              <a:ext cx="662" cy="0"/>
            </a:xfrm>
            <a:prstGeom prst="line">
              <a:avLst/>
            </a:prstGeom>
            <a:noFill/>
            <a:ln w="12700" cap="sq">
              <a:solidFill>
                <a:schemeClr val="tx1"/>
              </a:solidFill>
              <a:round/>
              <a:headEnd type="none" w="sm" len="sm"/>
              <a:tailEnd type="triangle" w="sm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79881" name="矩形 164877">
              <a:extLst>
                <a:ext uri="{FF2B5EF4-FFF2-40B4-BE49-F238E27FC236}">
                  <a16:creationId xmlns:a16="http://schemas.microsoft.com/office/drawing/2014/main" id="{FCF2D81C-F535-C547-9CC9-FDD0298CBDA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04" y="3456"/>
              <a:ext cx="528" cy="336"/>
            </a:xfrm>
            <a:prstGeom prst="rect">
              <a:avLst/>
            </a:prstGeom>
            <a:noFill/>
            <a:ln w="12700" cap="sq">
              <a:solidFill>
                <a:schemeClr val="tx1"/>
              </a:solidFill>
              <a:miter lim="800000"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buFont typeface="Arial" panose="020B0604020202020204" pitchFamily="34" charset="0"/>
                <a:buNone/>
              </a:pPr>
              <a:r>
                <a:rPr lang="en-US" altLang="zh-CN" sz="2400" b="1">
                  <a:latin typeface="Times New Roman" panose="02020603050405020304" pitchFamily="18" charset="0"/>
                </a:rPr>
                <a:t>FFT</a:t>
              </a:r>
            </a:p>
          </p:txBody>
        </p:sp>
        <p:sp>
          <p:nvSpPr>
            <p:cNvPr id="79882" name="直接连接符 164878">
              <a:extLst>
                <a:ext uri="{FF2B5EF4-FFF2-40B4-BE49-F238E27FC236}">
                  <a16:creationId xmlns:a16="http://schemas.microsoft.com/office/drawing/2014/main" id="{72BCFBD1-FF80-BB4B-BD4D-E98F43A8E5E9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832" y="3648"/>
              <a:ext cx="384" cy="0"/>
            </a:xfrm>
            <a:prstGeom prst="line">
              <a:avLst/>
            </a:prstGeom>
            <a:noFill/>
            <a:ln w="12700" cap="sq">
              <a:solidFill>
                <a:schemeClr val="tx1"/>
              </a:solidFill>
              <a:round/>
              <a:headEnd type="none" w="sm" len="sm"/>
              <a:tailEnd type="triangle" w="sm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79883" name="矩形 164879">
              <a:extLst>
                <a:ext uri="{FF2B5EF4-FFF2-40B4-BE49-F238E27FC236}">
                  <a16:creationId xmlns:a16="http://schemas.microsoft.com/office/drawing/2014/main" id="{04F787B3-4CA4-764D-80DD-44FF43BEA8B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216" y="3456"/>
              <a:ext cx="528" cy="336"/>
            </a:xfrm>
            <a:prstGeom prst="rect">
              <a:avLst/>
            </a:prstGeom>
            <a:noFill/>
            <a:ln w="12700" cap="sq">
              <a:solidFill>
                <a:schemeClr val="tx1"/>
              </a:solidFill>
              <a:miter lim="800000"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buFont typeface="Arial" panose="020B0604020202020204" pitchFamily="34" charset="0"/>
                <a:buNone/>
              </a:pPr>
              <a:r>
                <a:rPr lang="zh-CN" altLang="en-US" sz="2400" b="1">
                  <a:latin typeface="Times New Roman" panose="02020603050405020304" pitchFamily="18" charset="0"/>
                </a:rPr>
                <a:t>共轭</a:t>
              </a:r>
            </a:p>
          </p:txBody>
        </p:sp>
        <p:sp>
          <p:nvSpPr>
            <p:cNvPr id="79884" name="直接连接符 164880">
              <a:extLst>
                <a:ext uri="{FF2B5EF4-FFF2-40B4-BE49-F238E27FC236}">
                  <a16:creationId xmlns:a16="http://schemas.microsoft.com/office/drawing/2014/main" id="{80774245-7B87-9848-BFA0-731BA89FD169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744" y="3648"/>
              <a:ext cx="384" cy="0"/>
            </a:xfrm>
            <a:prstGeom prst="line">
              <a:avLst/>
            </a:prstGeom>
            <a:noFill/>
            <a:ln w="12700" cap="sq">
              <a:solidFill>
                <a:schemeClr val="tx1"/>
              </a:solidFill>
              <a:round/>
              <a:headEnd type="none" w="sm" len="sm"/>
              <a:tailEnd type="triangle" w="sm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79885" name="矩形 164881">
              <a:extLst>
                <a:ext uri="{FF2B5EF4-FFF2-40B4-BE49-F238E27FC236}">
                  <a16:creationId xmlns:a16="http://schemas.microsoft.com/office/drawing/2014/main" id="{077CF87A-0723-6B4B-899A-E89CCFFFDE7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128" y="3456"/>
              <a:ext cx="624" cy="384"/>
            </a:xfrm>
            <a:prstGeom prst="rect">
              <a:avLst/>
            </a:prstGeom>
            <a:noFill/>
            <a:ln w="12700" cap="sq">
              <a:solidFill>
                <a:schemeClr val="tx1"/>
              </a:solidFill>
              <a:miter lim="800000"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buFont typeface="Arial" panose="020B0604020202020204" pitchFamily="34" charset="0"/>
                <a:buNone/>
              </a:pPr>
              <a:r>
                <a:rPr lang="zh-CN" altLang="en-US" sz="2400" b="1">
                  <a:latin typeface="Times New Roman" panose="02020603050405020304" pitchFamily="18" charset="0"/>
                </a:rPr>
                <a:t>乘</a:t>
              </a:r>
              <a:r>
                <a:rPr lang="en-US" altLang="zh-CN" sz="2400" b="1">
                  <a:latin typeface="Times New Roman" panose="02020603050405020304" pitchFamily="18" charset="0"/>
                </a:rPr>
                <a:t>1/ </a:t>
              </a:r>
              <a:r>
                <a:rPr lang="en-US" altLang="zh-CN" sz="2400" b="1" i="1">
                  <a:latin typeface="Times New Roman" panose="02020603050405020304" pitchFamily="18" charset="0"/>
                </a:rPr>
                <a:t>N</a:t>
              </a:r>
            </a:p>
          </p:txBody>
        </p:sp>
        <p:sp>
          <p:nvSpPr>
            <p:cNvPr id="79886" name="直接连接符 164882">
              <a:extLst>
                <a:ext uri="{FF2B5EF4-FFF2-40B4-BE49-F238E27FC236}">
                  <a16:creationId xmlns:a16="http://schemas.microsoft.com/office/drawing/2014/main" id="{894D1C0F-51B5-2341-BE91-AA8F950510EC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752" y="3648"/>
              <a:ext cx="384" cy="0"/>
            </a:xfrm>
            <a:prstGeom prst="line">
              <a:avLst/>
            </a:prstGeom>
            <a:noFill/>
            <a:ln w="12700" cap="sq">
              <a:solidFill>
                <a:schemeClr val="tx1"/>
              </a:solidFill>
              <a:round/>
              <a:headEnd type="none" w="sm" len="sm"/>
              <a:tailEnd type="triangle" w="sm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79887" name="直接连接符 164883">
              <a:extLst>
                <a:ext uri="{FF2B5EF4-FFF2-40B4-BE49-F238E27FC236}">
                  <a16:creationId xmlns:a16="http://schemas.microsoft.com/office/drawing/2014/main" id="{38A813E6-4B9B-2F4D-A904-35861560D42F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720" y="3648"/>
              <a:ext cx="384" cy="0"/>
            </a:xfrm>
            <a:prstGeom prst="line">
              <a:avLst/>
            </a:prstGeom>
            <a:noFill/>
            <a:ln w="12700" cap="sq">
              <a:solidFill>
                <a:schemeClr val="tx1"/>
              </a:solidFill>
              <a:round/>
              <a:headEnd type="none" w="sm" len="sm"/>
              <a:tailEnd type="triangle" w="sm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graphicFrame>
          <p:nvGraphicFramePr>
            <p:cNvPr id="79888" name="对象 164884">
              <a:extLst>
                <a:ext uri="{FF2B5EF4-FFF2-40B4-BE49-F238E27FC236}">
                  <a16:creationId xmlns:a16="http://schemas.microsoft.com/office/drawing/2014/main" id="{D5331624-FA36-4245-8DCF-CE0D4C286DE4}"/>
                </a:ext>
              </a:extLst>
            </p:cNvPr>
            <p:cNvGraphicFramePr>
              <a:graphicFrameLocks/>
            </p:cNvGraphicFramePr>
            <p:nvPr/>
          </p:nvGraphicFramePr>
          <p:xfrm>
            <a:off x="520" y="3356"/>
            <a:ext cx="488" cy="248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79933" r:id="rId7" imgW="1003300" imgH="495300" progId="Equation.DSMT4">
                    <p:embed/>
                  </p:oleObj>
                </mc:Choice>
                <mc:Fallback>
                  <p:oleObj r:id="rId7" imgW="1003300" imgH="495300" progId="Equation.DSMT4">
                    <p:embed/>
                    <p:pic>
                      <p:nvPicPr>
                        <p:cNvPr id="0" name="对象 164884"/>
                        <p:cNvPicPr>
                          <a:picLocks noChangeArrowheads="1"/>
                        </p:cNvPicPr>
                        <p:nvPr/>
                      </p:nvPicPr>
                      <p:blipFill>
                        <a:blip r:embed="rId8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520" y="3356"/>
                          <a:ext cx="488" cy="248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38100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79889" name="对象 164885">
              <a:extLst>
                <a:ext uri="{FF2B5EF4-FFF2-40B4-BE49-F238E27FC236}">
                  <a16:creationId xmlns:a16="http://schemas.microsoft.com/office/drawing/2014/main" id="{8CD94113-B33D-AB46-8773-428F98BF170A}"/>
                </a:ext>
              </a:extLst>
            </p:cNvPr>
            <p:cNvGraphicFramePr>
              <a:graphicFrameLocks/>
            </p:cNvGraphicFramePr>
            <p:nvPr/>
          </p:nvGraphicFramePr>
          <p:xfrm>
            <a:off x="1680" y="3312"/>
            <a:ext cx="568" cy="288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79934" r:id="rId9" imgW="1181100" imgH="584200" progId="Equation.DSMT4">
                    <p:embed/>
                  </p:oleObj>
                </mc:Choice>
                <mc:Fallback>
                  <p:oleObj r:id="rId9" imgW="1181100" imgH="584200" progId="Equation.DSMT4">
                    <p:embed/>
                    <p:pic>
                      <p:nvPicPr>
                        <p:cNvPr id="0" name="对象 164885"/>
                        <p:cNvPicPr>
                          <a:picLocks noChangeArrowheads="1"/>
                        </p:cNvPicPr>
                        <p:nvPr/>
                      </p:nvPicPr>
                      <p:blipFill>
                        <a:blip r:embed="rId10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1680" y="3312"/>
                          <a:ext cx="568" cy="288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38100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79890" name="对象 164886">
              <a:extLst>
                <a:ext uri="{FF2B5EF4-FFF2-40B4-BE49-F238E27FC236}">
                  <a16:creationId xmlns:a16="http://schemas.microsoft.com/office/drawing/2014/main" id="{1B8ADAA3-EE2D-D047-95ED-C7404224FA2B}"/>
                </a:ext>
              </a:extLst>
            </p:cNvPr>
            <p:cNvGraphicFramePr>
              <a:graphicFrameLocks/>
            </p:cNvGraphicFramePr>
            <p:nvPr/>
          </p:nvGraphicFramePr>
          <p:xfrm>
            <a:off x="4824" y="3356"/>
            <a:ext cx="408" cy="248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79935" r:id="rId11" imgW="838200" imgH="495300" progId="Equation.DSMT4">
                    <p:embed/>
                  </p:oleObj>
                </mc:Choice>
                <mc:Fallback>
                  <p:oleObj r:id="rId11" imgW="838200" imgH="495300" progId="Equation.DSMT4">
                    <p:embed/>
                    <p:pic>
                      <p:nvPicPr>
                        <p:cNvPr id="0" name="对象 164886"/>
                        <p:cNvPicPr>
                          <a:picLocks noChangeArrowheads="1"/>
                        </p:cNvPicPr>
                        <p:nvPr/>
                      </p:nvPicPr>
                      <p:blipFill>
                        <a:blip r:embed="rId12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4824" y="3356"/>
                          <a:ext cx="408" cy="248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38100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164888" name="文本框 164887">
            <a:extLst>
              <a:ext uri="{FF2B5EF4-FFF2-40B4-BE49-F238E27FC236}">
                <a16:creationId xmlns:a16="http://schemas.microsoft.com/office/drawing/2014/main" id="{FFA5A865-C35B-1040-BCAA-70257BEC88F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200" y="4343400"/>
            <a:ext cx="7010400" cy="519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  <a:buFont typeface="Arial" panose="020B0604020202020204" pitchFamily="34" charset="0"/>
              <a:buNone/>
            </a:pPr>
            <a:r>
              <a:rPr lang="zh-CN" altLang="en-US" sz="2800" b="1">
                <a:latin typeface="Times New Roman" panose="02020603050405020304" pitchFamily="18" charset="0"/>
              </a:rPr>
              <a:t>直接调用</a:t>
            </a:r>
            <a:r>
              <a:rPr lang="en-US" altLang="zh-CN" sz="2800" b="1">
                <a:latin typeface="Times New Roman" panose="02020603050405020304" pitchFamily="18" charset="0"/>
              </a:rPr>
              <a:t>FFT</a:t>
            </a:r>
            <a:r>
              <a:rPr lang="zh-CN" altLang="en-US" sz="2800" b="1">
                <a:latin typeface="Times New Roman" panose="02020603050405020304" pitchFamily="18" charset="0"/>
              </a:rPr>
              <a:t>子程序计算</a:t>
            </a:r>
            <a:r>
              <a:rPr lang="en-US" altLang="zh-CN" sz="2800" b="1">
                <a:latin typeface="Times New Roman" panose="02020603050405020304" pitchFamily="18" charset="0"/>
              </a:rPr>
              <a:t>IFFT</a:t>
            </a:r>
            <a:r>
              <a:rPr lang="zh-CN" altLang="en-US" sz="2800" b="1">
                <a:latin typeface="Times New Roman" panose="02020603050405020304" pitchFamily="18" charset="0"/>
              </a:rPr>
              <a:t>的方法：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8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648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8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1648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8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1648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 nodeType="clickPar">
                      <p:stCondLst>
                        <p:cond delay="indefinite"/>
                      </p:stCondLst>
                      <p:childTnLst>
                        <p:par>
                          <p:cTn id="1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8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1648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 nodeType="clickPar">
                      <p:stCondLst>
                        <p:cond delay="indefinite"/>
                      </p:stCondLst>
                      <p:childTnLst>
                        <p:par>
                          <p:cTn id="2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8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1648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4872" grpId="0"/>
      <p:bldP spid="164888" grpId="0"/>
    </p:bld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898" name="标题 222209">
            <a:extLst>
              <a:ext uri="{FF2B5EF4-FFF2-40B4-BE49-F238E27FC236}">
                <a16:creationId xmlns:a16="http://schemas.microsoft.com/office/drawing/2014/main" id="{EC652E58-1E62-E045-BDFF-0B3F6EB87E00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-22225" y="457200"/>
            <a:ext cx="9166225" cy="1216025"/>
          </a:xfrm>
        </p:spPr>
        <p:txBody>
          <a:bodyPr/>
          <a:lstStyle/>
          <a:p>
            <a:pPr algn="ctr" eaLnBrk="1" hangingPunct="1"/>
            <a:r>
              <a:rPr lang="zh-CN" altLang="en-US" sz="3600">
                <a:latin typeface="Tahoma" panose="020B0604030504040204" pitchFamily="34" charset="0"/>
              </a:rPr>
              <a:t>§</a:t>
            </a:r>
            <a:r>
              <a:rPr lang="en-US" altLang="zh-CN" sz="3600">
                <a:latin typeface="Tahoma" panose="020B0604030504040204" pitchFamily="34" charset="0"/>
              </a:rPr>
              <a:t>4.6 </a:t>
            </a:r>
            <a:r>
              <a:rPr lang="zh-CN" altLang="en-US" sz="3600">
                <a:latin typeface="Tahoma" panose="020B0604030504040204" pitchFamily="34" charset="0"/>
              </a:rPr>
              <a:t>线性调频</a:t>
            </a:r>
            <a:r>
              <a:rPr lang="en-US" altLang="zh-CN" sz="3600">
                <a:latin typeface="Tahoma" panose="020B0604030504040204" pitchFamily="34" charset="0"/>
              </a:rPr>
              <a:t>Z</a:t>
            </a:r>
            <a:r>
              <a:rPr lang="zh-CN" altLang="en-US" sz="3600">
                <a:latin typeface="Tahoma" panose="020B0604030504040204" pitchFamily="34" charset="0"/>
              </a:rPr>
              <a:t>变换（</a:t>
            </a:r>
            <a:r>
              <a:rPr lang="en-US" altLang="zh-CN" sz="3600">
                <a:latin typeface="Tahoma" panose="020B0604030504040204" pitchFamily="34" charset="0"/>
              </a:rPr>
              <a:t>Chirp-Z</a:t>
            </a:r>
            <a:r>
              <a:rPr lang="zh-CN" altLang="en-US" sz="3600">
                <a:latin typeface="Tahoma" panose="020B0604030504040204" pitchFamily="34" charset="0"/>
              </a:rPr>
              <a:t>变换）算法</a:t>
            </a:r>
            <a:r>
              <a:rPr lang="zh-CN" altLang="en-US" sz="36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 </a:t>
            </a:r>
            <a:br>
              <a:rPr lang="zh-CN" altLang="en-US" sz="3600">
                <a:latin typeface="Tahoma" panose="020B0604030504040204" pitchFamily="34" charset="0"/>
              </a:rPr>
            </a:br>
            <a:r>
              <a:rPr lang="zh-CN" altLang="en-US" sz="3600">
                <a:latin typeface="Tahoma" panose="020B0604030504040204" pitchFamily="34" charset="0"/>
              </a:rPr>
              <a:t>（</a:t>
            </a:r>
            <a:r>
              <a:rPr lang="en-US" altLang="zh-CN" sz="3600">
                <a:latin typeface="Tahoma" panose="020B0604030504040204" pitchFamily="34" charset="0"/>
              </a:rPr>
              <a:t>FFT</a:t>
            </a:r>
            <a:r>
              <a:rPr lang="zh-CN" altLang="en-US" sz="3600">
                <a:latin typeface="Tahoma" panose="020B0604030504040204" pitchFamily="34" charset="0"/>
              </a:rPr>
              <a:t>应用二）</a:t>
            </a:r>
          </a:p>
        </p:txBody>
      </p:sp>
      <p:sp>
        <p:nvSpPr>
          <p:cNvPr id="80899" name="文本框 222211">
            <a:extLst>
              <a:ext uri="{FF2B5EF4-FFF2-40B4-BE49-F238E27FC236}">
                <a16:creationId xmlns:a16="http://schemas.microsoft.com/office/drawing/2014/main" id="{A1582434-040D-274E-BCEF-71FFC962C3B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206625" y="6096000"/>
            <a:ext cx="4570413" cy="701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buFont typeface="Arial" panose="020B0604020202020204" pitchFamily="34" charset="0"/>
              <a:buNone/>
            </a:pPr>
            <a:r>
              <a:rPr lang="zh-CN" altLang="en-US" sz="2000" b="1">
                <a:latin typeface="Times New Roman" panose="02020603050405020304" pitchFamily="18" charset="0"/>
              </a:rPr>
              <a:t>单位圆与非单位圆采样</a:t>
            </a:r>
          </a:p>
          <a:p>
            <a:pPr algn="ctr" eaLnBrk="1" hangingPunct="1">
              <a:buFont typeface="Arial" panose="020B0604020202020204" pitchFamily="34" charset="0"/>
              <a:buNone/>
            </a:pPr>
            <a:r>
              <a:rPr lang="zh-CN" altLang="en-US" sz="2000" b="1">
                <a:latin typeface="Times New Roman" panose="02020603050405020304" pitchFamily="18" charset="0"/>
              </a:rPr>
              <a:t>（</a:t>
            </a:r>
            <a:r>
              <a:rPr lang="en-US" altLang="zh-CN" sz="2000" b="1">
                <a:latin typeface="Times New Roman" panose="02020603050405020304" pitchFamily="18" charset="0"/>
              </a:rPr>
              <a:t>a</a:t>
            </a:r>
            <a:r>
              <a:rPr lang="zh-CN" altLang="en-US" sz="2000" b="1">
                <a:latin typeface="Times New Roman" panose="02020603050405020304" pitchFamily="18" charset="0"/>
              </a:rPr>
              <a:t>） 沿单位圆采样</a:t>
            </a:r>
            <a:r>
              <a:rPr lang="en-US" altLang="zh-CN" sz="2000" b="1">
                <a:latin typeface="Times New Roman" panose="02020603050405020304" pitchFamily="18" charset="0"/>
              </a:rPr>
              <a:t>;    (b) </a:t>
            </a:r>
            <a:r>
              <a:rPr lang="zh-CN" altLang="en-US" sz="2000" b="1">
                <a:latin typeface="Times New Roman" panose="02020603050405020304" pitchFamily="18" charset="0"/>
              </a:rPr>
              <a:t>沿</a:t>
            </a:r>
            <a:r>
              <a:rPr lang="en-US" altLang="zh-CN" sz="2000" b="1">
                <a:latin typeface="Times New Roman" panose="02020603050405020304" pitchFamily="18" charset="0"/>
              </a:rPr>
              <a:t>AB</a:t>
            </a:r>
            <a:r>
              <a:rPr lang="zh-CN" altLang="en-US" sz="2000" b="1">
                <a:latin typeface="Times New Roman" panose="02020603050405020304" pitchFamily="18" charset="0"/>
              </a:rPr>
              <a:t>弧采样 </a:t>
            </a:r>
          </a:p>
        </p:txBody>
      </p:sp>
      <p:graphicFrame>
        <p:nvGraphicFramePr>
          <p:cNvPr id="80900" name="对象 222212">
            <a:extLst>
              <a:ext uri="{FF2B5EF4-FFF2-40B4-BE49-F238E27FC236}">
                <a16:creationId xmlns:a16="http://schemas.microsoft.com/office/drawing/2014/main" id="{DBB95BF2-46D7-1D4B-A40A-63F4CD9F93EA}"/>
              </a:ext>
            </a:extLst>
          </p:cNvPr>
          <p:cNvGraphicFramePr>
            <a:graphicFrameLocks/>
          </p:cNvGraphicFramePr>
          <p:nvPr/>
        </p:nvGraphicFramePr>
        <p:xfrm>
          <a:off x="1371600" y="1509713"/>
          <a:ext cx="6019800" cy="48117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0909" r:id="rId3" imgW="4038600" imgH="3225800" progId="Visio.Drawing.4">
                  <p:embed/>
                </p:oleObj>
              </mc:Choice>
              <mc:Fallback>
                <p:oleObj r:id="rId3" imgW="4038600" imgH="3225800" progId="Visio.Drawing.4">
                  <p:embed/>
                  <p:pic>
                    <p:nvPicPr>
                      <p:cNvPr id="0" name="对象 222212"/>
                      <p:cNvPicPr>
                        <a:picLocks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371600" y="1509713"/>
                        <a:ext cx="6019800" cy="4811712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38100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22" name="文本框 223233">
            <a:extLst>
              <a:ext uri="{FF2B5EF4-FFF2-40B4-BE49-F238E27FC236}">
                <a16:creationId xmlns:a16="http://schemas.microsoft.com/office/drawing/2014/main" id="{57F452DA-EA4F-9D46-BE28-277EA46299B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905000" y="5715000"/>
            <a:ext cx="2151063" cy="519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buFont typeface="Arial" panose="020B0604020202020204" pitchFamily="34" charset="0"/>
              <a:buNone/>
            </a:pPr>
            <a:r>
              <a:rPr lang="en-US" altLang="zh-CN" sz="2800" b="1">
                <a:latin typeface="黑体" panose="02010609060101010101" pitchFamily="49" charset="-122"/>
                <a:ea typeface="黑体" panose="02010609060101010101" pitchFamily="49" charset="-122"/>
              </a:rPr>
              <a:t>  </a:t>
            </a:r>
            <a:r>
              <a:rPr lang="zh-CN" altLang="en-US" sz="2800" b="1">
                <a:latin typeface="黑体" panose="02010609060101010101" pitchFamily="49" charset="-122"/>
                <a:ea typeface="黑体" panose="02010609060101010101" pitchFamily="49" charset="-122"/>
              </a:rPr>
              <a:t>螺线采样 </a:t>
            </a:r>
          </a:p>
        </p:txBody>
      </p:sp>
      <p:graphicFrame>
        <p:nvGraphicFramePr>
          <p:cNvPr id="81923" name="对象 223234">
            <a:extLst>
              <a:ext uri="{FF2B5EF4-FFF2-40B4-BE49-F238E27FC236}">
                <a16:creationId xmlns:a16="http://schemas.microsoft.com/office/drawing/2014/main" id="{8966D677-4794-1D4B-86F3-B6AB8E89B014}"/>
              </a:ext>
            </a:extLst>
          </p:cNvPr>
          <p:cNvGraphicFramePr>
            <a:graphicFrameLocks/>
          </p:cNvGraphicFramePr>
          <p:nvPr/>
        </p:nvGraphicFramePr>
        <p:xfrm>
          <a:off x="685800" y="457200"/>
          <a:ext cx="5715000" cy="51196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1942" r:id="rId3" imgW="2489200" imgH="2235200" progId="Visio.Drawing.4">
                  <p:embed/>
                </p:oleObj>
              </mc:Choice>
              <mc:Fallback>
                <p:oleObj r:id="rId3" imgW="2489200" imgH="2235200" progId="Visio.Drawing.4">
                  <p:embed/>
                  <p:pic>
                    <p:nvPicPr>
                      <p:cNvPr id="0" name="对象 223234"/>
                      <p:cNvPicPr>
                        <a:picLocks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85800" y="457200"/>
                        <a:ext cx="5715000" cy="5119688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38100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223236" name="文本框 223235">
            <a:extLst>
              <a:ext uri="{FF2B5EF4-FFF2-40B4-BE49-F238E27FC236}">
                <a16:creationId xmlns:a16="http://schemas.microsoft.com/office/drawing/2014/main" id="{39D25338-78B2-4047-93E8-F50F8F43F77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724400" y="4724400"/>
            <a:ext cx="4191000" cy="5175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buFont typeface="Arial" panose="020B0604020202020204" pitchFamily="34" charset="0"/>
              <a:buNone/>
            </a:pPr>
            <a:r>
              <a:rPr lang="en-US" altLang="zh-CN" sz="2800" i="1">
                <a:latin typeface="Times New Roman" panose="02020603050405020304" pitchFamily="18" charset="0"/>
              </a:rPr>
              <a:t>z</a:t>
            </a:r>
            <a:r>
              <a:rPr lang="en-US" altLang="zh-CN" sz="2800" i="1" baseline="-25000">
                <a:latin typeface="Times New Roman" panose="02020603050405020304" pitchFamily="18" charset="0"/>
              </a:rPr>
              <a:t>k</a:t>
            </a:r>
            <a:r>
              <a:rPr lang="en-US" altLang="zh-CN" sz="2800">
                <a:latin typeface="Times New Roman" panose="02020603050405020304" pitchFamily="18" charset="0"/>
              </a:rPr>
              <a:t>=</a:t>
            </a:r>
            <a:r>
              <a:rPr lang="en-US" altLang="zh-CN" sz="2800" i="1">
                <a:latin typeface="Times New Roman" panose="02020603050405020304" pitchFamily="18" charset="0"/>
              </a:rPr>
              <a:t>AW</a:t>
            </a:r>
            <a:r>
              <a:rPr lang="en-US" altLang="zh-CN" sz="2800" i="1" baseline="30000">
                <a:latin typeface="Times New Roman" panose="02020603050405020304" pitchFamily="18" charset="0"/>
              </a:rPr>
              <a:t>-k</a:t>
            </a:r>
            <a:r>
              <a:rPr lang="zh-CN" altLang="en-US" sz="2800">
                <a:latin typeface="Times New Roman" panose="02020603050405020304" pitchFamily="18" charset="0"/>
              </a:rPr>
              <a:t>，</a:t>
            </a:r>
            <a:r>
              <a:rPr lang="en-US" altLang="zh-CN" sz="2800" i="1">
                <a:latin typeface="Times New Roman" panose="02020603050405020304" pitchFamily="18" charset="0"/>
              </a:rPr>
              <a:t>k</a:t>
            </a:r>
            <a:r>
              <a:rPr lang="en-US" altLang="zh-CN" sz="2800">
                <a:latin typeface="Times New Roman" panose="02020603050405020304" pitchFamily="18" charset="0"/>
              </a:rPr>
              <a:t>=0, 1, …, </a:t>
            </a:r>
            <a:r>
              <a:rPr lang="en-US" altLang="zh-CN" sz="2800" i="1">
                <a:latin typeface="Times New Roman" panose="02020603050405020304" pitchFamily="18" charset="0"/>
              </a:rPr>
              <a:t>M</a:t>
            </a:r>
            <a:r>
              <a:rPr lang="en-US" altLang="zh-CN" sz="2800">
                <a:latin typeface="Times New Roman" panose="02020603050405020304" pitchFamily="18" charset="0"/>
              </a:rPr>
              <a:t>-1 </a:t>
            </a:r>
          </a:p>
        </p:txBody>
      </p:sp>
      <p:graphicFrame>
        <p:nvGraphicFramePr>
          <p:cNvPr id="223237" name="对象 223236">
            <a:extLst>
              <a:ext uri="{FF2B5EF4-FFF2-40B4-BE49-F238E27FC236}">
                <a16:creationId xmlns:a16="http://schemas.microsoft.com/office/drawing/2014/main" id="{13C0C32A-A5D0-364F-BD88-B1F39D07A56F}"/>
              </a:ext>
            </a:extLst>
          </p:cNvPr>
          <p:cNvGraphicFramePr>
            <a:graphicFrameLocks/>
          </p:cNvGraphicFramePr>
          <p:nvPr/>
        </p:nvGraphicFramePr>
        <p:xfrm>
          <a:off x="4724400" y="5410200"/>
          <a:ext cx="1676400" cy="1250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1943" r:id="rId5" imgW="17259300" imgH="12877800" progId="Equation.3">
                  <p:embed/>
                </p:oleObj>
              </mc:Choice>
              <mc:Fallback>
                <p:oleObj r:id="rId5" imgW="17259300" imgH="12877800" progId="Equation.3">
                  <p:embed/>
                  <p:pic>
                    <p:nvPicPr>
                      <p:cNvPr id="0" name="对象 223236"/>
                      <p:cNvPicPr>
                        <a:picLocks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724400" y="5410200"/>
                        <a:ext cx="1676400" cy="125095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38100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32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232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32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2232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3236" grpId="0"/>
    </p:bld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946" name="文本框 224257">
            <a:extLst>
              <a:ext uri="{FF2B5EF4-FFF2-40B4-BE49-F238E27FC236}">
                <a16:creationId xmlns:a16="http://schemas.microsoft.com/office/drawing/2014/main" id="{A71BC84C-52FF-9241-BE19-55483FCB989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981200" y="838200"/>
            <a:ext cx="4752975" cy="519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buFont typeface="Arial" panose="020B0604020202020204" pitchFamily="34" charset="0"/>
              <a:buNone/>
            </a:pPr>
            <a:r>
              <a:rPr lang="en-US" altLang="zh-CN" sz="2800" b="1">
                <a:latin typeface="Times New Roman" panose="02020603050405020304" pitchFamily="18" charset="0"/>
              </a:rPr>
              <a:t>Chirp-Z</a:t>
            </a:r>
            <a:r>
              <a:rPr lang="zh-CN" altLang="en-US" sz="2800" b="1">
                <a:latin typeface="Times New Roman" panose="02020603050405020304" pitchFamily="18" charset="0"/>
              </a:rPr>
              <a:t>变换的线性系统表示 </a:t>
            </a:r>
          </a:p>
        </p:txBody>
      </p:sp>
      <p:graphicFrame>
        <p:nvGraphicFramePr>
          <p:cNvPr id="82947" name="对象 224258">
            <a:extLst>
              <a:ext uri="{FF2B5EF4-FFF2-40B4-BE49-F238E27FC236}">
                <a16:creationId xmlns:a16="http://schemas.microsoft.com/office/drawing/2014/main" id="{E1F24D39-8F96-4341-8DAE-7D547021278A}"/>
              </a:ext>
            </a:extLst>
          </p:cNvPr>
          <p:cNvGraphicFramePr>
            <a:graphicFrameLocks/>
          </p:cNvGraphicFramePr>
          <p:nvPr/>
        </p:nvGraphicFramePr>
        <p:xfrm>
          <a:off x="381000" y="1371600"/>
          <a:ext cx="8229600" cy="26622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2967" r:id="rId3" imgW="2921000" imgH="939800" progId="Visio.Drawing.4">
                  <p:embed/>
                </p:oleObj>
              </mc:Choice>
              <mc:Fallback>
                <p:oleObj r:id="rId3" imgW="2921000" imgH="939800" progId="Visio.Drawing.4">
                  <p:embed/>
                  <p:pic>
                    <p:nvPicPr>
                      <p:cNvPr id="0" name="对象 224258"/>
                      <p:cNvPicPr>
                        <a:picLocks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81000" y="1371600"/>
                        <a:ext cx="8229600" cy="2662238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38100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224262" name="组合 224261">
            <a:extLst>
              <a:ext uri="{FF2B5EF4-FFF2-40B4-BE49-F238E27FC236}">
                <a16:creationId xmlns:a16="http://schemas.microsoft.com/office/drawing/2014/main" id="{4C8596FC-1A12-DE4E-90A0-D6A4091E8978}"/>
              </a:ext>
            </a:extLst>
          </p:cNvPr>
          <p:cNvGrpSpPr>
            <a:grpSpLocks/>
          </p:cNvGrpSpPr>
          <p:nvPr/>
        </p:nvGrpSpPr>
        <p:grpSpPr bwMode="auto">
          <a:xfrm>
            <a:off x="457200" y="4419600"/>
            <a:ext cx="7772400" cy="2041525"/>
            <a:chOff x="288" y="2784"/>
            <a:chExt cx="4896" cy="1286"/>
          </a:xfrm>
        </p:grpSpPr>
        <p:sp>
          <p:nvSpPr>
            <p:cNvPr id="82949" name="矩形标注 224259">
              <a:extLst>
                <a:ext uri="{FF2B5EF4-FFF2-40B4-BE49-F238E27FC236}">
                  <a16:creationId xmlns:a16="http://schemas.microsoft.com/office/drawing/2014/main" id="{ECB243D2-C556-2144-892A-FE4611BC19E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88" y="2976"/>
              <a:ext cx="4896" cy="1094"/>
            </a:xfrm>
            <a:prstGeom prst="wedgeRectCallout">
              <a:avLst>
                <a:gd name="adj1" fmla="val 6537"/>
                <a:gd name="adj2" fmla="val -115852"/>
              </a:avLst>
            </a:prstGeom>
            <a:noFill/>
            <a:ln w="38100" cmpd="dbl">
              <a:solidFill>
                <a:srgbClr val="FF66FF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lnSpc>
                  <a:spcPct val="110000"/>
                </a:lnSpc>
                <a:buFont typeface="Arial" panose="020B0604020202020204" pitchFamily="34" charset="0"/>
                <a:buNone/>
              </a:pPr>
              <a:r>
                <a:rPr lang="zh-CN" altLang="en-US" sz="2400" b="1">
                  <a:latin typeface="黑体" panose="02010609060101010101" pitchFamily="49" charset="-122"/>
                  <a:ea typeface="黑体" panose="02010609060101010101" pitchFamily="49" charset="-122"/>
                </a:rPr>
                <a:t>由于系统的单位脉冲响应             可以想象为频率随时间</a:t>
              </a:r>
              <a:r>
                <a:rPr lang="en-US" altLang="zh-CN" sz="2400" b="1">
                  <a:latin typeface="黑体" panose="02010609060101010101" pitchFamily="49" charset="-122"/>
                  <a:ea typeface="黑体" panose="02010609060101010101" pitchFamily="49" charset="-122"/>
                </a:rPr>
                <a:t>(n)</a:t>
              </a:r>
              <a:r>
                <a:rPr lang="zh-CN" altLang="en-US" sz="2400" b="1">
                  <a:latin typeface="黑体" panose="02010609060101010101" pitchFamily="49" charset="-122"/>
                  <a:ea typeface="黑体" panose="02010609060101010101" pitchFamily="49" charset="-122"/>
                </a:rPr>
                <a:t>呈线性增长的复指数序列。在雷达系统中</a:t>
              </a:r>
              <a:r>
                <a:rPr lang="en-US" altLang="zh-CN" sz="2400" b="1">
                  <a:latin typeface="黑体" panose="02010609060101010101" pitchFamily="49" charset="-122"/>
                  <a:ea typeface="黑体" panose="02010609060101010101" pitchFamily="49" charset="-122"/>
                </a:rPr>
                <a:t>,</a:t>
              </a:r>
              <a:r>
                <a:rPr lang="zh-CN" altLang="en-US" sz="2400" b="1">
                  <a:latin typeface="黑体" panose="02010609060101010101" pitchFamily="49" charset="-122"/>
                  <a:ea typeface="黑体" panose="02010609060101010101" pitchFamily="49" charset="-122"/>
                </a:rPr>
                <a:t>这种信号称为</a:t>
              </a:r>
              <a:r>
                <a:rPr lang="zh-CN" altLang="en-US" sz="2400" b="1">
                  <a:solidFill>
                    <a:srgbClr val="FF0000"/>
                  </a:solidFill>
                  <a:latin typeface="黑体" panose="02010609060101010101" pitchFamily="49" charset="-122"/>
                  <a:ea typeface="黑体" panose="02010609060101010101" pitchFamily="49" charset="-122"/>
                </a:rPr>
                <a:t>线性调频信号（</a:t>
              </a:r>
              <a:r>
                <a:rPr lang="en-US" altLang="zh-CN" sz="2400" b="1">
                  <a:solidFill>
                    <a:srgbClr val="FF0000"/>
                  </a:solidFill>
                  <a:latin typeface="黑体" panose="02010609060101010101" pitchFamily="49" charset="-122"/>
                  <a:ea typeface="黑体" panose="02010609060101010101" pitchFamily="49" charset="-122"/>
                </a:rPr>
                <a:t>Chirp Signal</a:t>
              </a:r>
              <a:r>
                <a:rPr lang="zh-CN" altLang="en-US" sz="2400" b="1">
                  <a:solidFill>
                    <a:srgbClr val="FF0000"/>
                  </a:solidFill>
                  <a:latin typeface="黑体" panose="02010609060101010101" pitchFamily="49" charset="-122"/>
                  <a:ea typeface="黑体" panose="02010609060101010101" pitchFamily="49" charset="-122"/>
                </a:rPr>
                <a:t>）</a:t>
              </a:r>
              <a:r>
                <a:rPr lang="zh-CN" altLang="en-US" sz="2400" b="1">
                  <a:latin typeface="黑体" panose="02010609060101010101" pitchFamily="49" charset="-122"/>
                  <a:ea typeface="黑体" panose="02010609060101010101" pitchFamily="49" charset="-122"/>
                </a:rPr>
                <a:t>，因此，这里的变换称为</a:t>
              </a:r>
              <a:r>
                <a:rPr lang="zh-CN" altLang="en-US" sz="2400" b="1">
                  <a:solidFill>
                    <a:srgbClr val="FF0000"/>
                  </a:solidFill>
                  <a:latin typeface="黑体" panose="02010609060101010101" pitchFamily="49" charset="-122"/>
                  <a:ea typeface="黑体" panose="02010609060101010101" pitchFamily="49" charset="-122"/>
                </a:rPr>
                <a:t>线性调频</a:t>
              </a:r>
              <a:r>
                <a:rPr lang="en-US" altLang="zh-CN" sz="2400" b="1">
                  <a:solidFill>
                    <a:srgbClr val="FF0000"/>
                  </a:solidFill>
                  <a:latin typeface="黑体" panose="02010609060101010101" pitchFamily="49" charset="-122"/>
                  <a:ea typeface="黑体" panose="02010609060101010101" pitchFamily="49" charset="-122"/>
                </a:rPr>
                <a:t>Z</a:t>
              </a:r>
              <a:r>
                <a:rPr lang="zh-CN" altLang="en-US" sz="2400" b="1">
                  <a:solidFill>
                    <a:srgbClr val="FF0000"/>
                  </a:solidFill>
                  <a:latin typeface="黑体" panose="02010609060101010101" pitchFamily="49" charset="-122"/>
                  <a:ea typeface="黑体" panose="02010609060101010101" pitchFamily="49" charset="-122"/>
                </a:rPr>
                <a:t>变换</a:t>
              </a:r>
              <a:r>
                <a:rPr lang="zh-CN" altLang="en-US" sz="2400" b="1">
                  <a:latin typeface="黑体" panose="02010609060101010101" pitchFamily="49" charset="-122"/>
                  <a:ea typeface="黑体" panose="02010609060101010101" pitchFamily="49" charset="-122"/>
                </a:rPr>
                <a:t>。</a:t>
              </a:r>
            </a:p>
          </p:txBody>
        </p:sp>
        <p:graphicFrame>
          <p:nvGraphicFramePr>
            <p:cNvPr id="82950" name="对象 224260">
              <a:extLst>
                <a:ext uri="{FF2B5EF4-FFF2-40B4-BE49-F238E27FC236}">
                  <a16:creationId xmlns:a16="http://schemas.microsoft.com/office/drawing/2014/main" id="{BEC72A09-D840-2341-B9FC-176BF76EA83E}"/>
                </a:ext>
              </a:extLst>
            </p:cNvPr>
            <p:cNvGraphicFramePr>
              <a:graphicFrameLocks/>
            </p:cNvGraphicFramePr>
            <p:nvPr/>
          </p:nvGraphicFramePr>
          <p:xfrm>
            <a:off x="2544" y="2784"/>
            <a:ext cx="1159" cy="532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82968" r:id="rId5" imgW="17843500" imgH="8191500" progId="Equation.3">
                    <p:embed/>
                  </p:oleObj>
                </mc:Choice>
                <mc:Fallback>
                  <p:oleObj r:id="rId5" imgW="17843500" imgH="8191500" progId="Equation.3">
                    <p:embed/>
                    <p:pic>
                      <p:nvPicPr>
                        <p:cNvPr id="0" name="对象 224260"/>
                        <p:cNvPicPr>
                          <a:picLocks noChangeArrowheads="1"/>
                        </p:cNvPicPr>
                        <p:nvPr/>
                      </p:nvPicPr>
                      <p:blipFill>
                        <a:blip r:embed="rId6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2544" y="2784"/>
                          <a:ext cx="1159" cy="532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38100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42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242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179" name="文本框 178178">
            <a:extLst>
              <a:ext uri="{FF2B5EF4-FFF2-40B4-BE49-F238E27FC236}">
                <a16:creationId xmlns:a16="http://schemas.microsoft.com/office/drawing/2014/main" id="{919579E0-BFD1-C049-BEB1-A0882AF2368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200" y="1706563"/>
            <a:ext cx="4484688" cy="579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just" eaLnBrk="1" hangingPunct="1">
              <a:spcBef>
                <a:spcPct val="50000"/>
              </a:spcBef>
              <a:buFont typeface="Arial" panose="020B0604020202020204" pitchFamily="34" charset="0"/>
              <a:buNone/>
            </a:pPr>
            <a:r>
              <a:rPr lang="zh-CN" altLang="en-US" sz="3200" b="1">
                <a:latin typeface="黑体" panose="02010609060101010101" pitchFamily="49" charset="-122"/>
                <a:ea typeface="黑体" panose="02010609060101010101" pitchFamily="49" charset="-122"/>
              </a:rPr>
              <a:t>一、基本算法思路</a:t>
            </a:r>
          </a:p>
        </p:txBody>
      </p:sp>
      <p:graphicFrame>
        <p:nvGraphicFramePr>
          <p:cNvPr id="178183" name="对象 178182">
            <a:extLst>
              <a:ext uri="{FF2B5EF4-FFF2-40B4-BE49-F238E27FC236}">
                <a16:creationId xmlns:a16="http://schemas.microsoft.com/office/drawing/2014/main" id="{C120D3EA-4B67-2C40-9F91-C228EDE0296D}"/>
              </a:ext>
            </a:extLst>
          </p:cNvPr>
          <p:cNvGraphicFramePr>
            <a:graphicFrameLocks/>
          </p:cNvGraphicFramePr>
          <p:nvPr/>
        </p:nvGraphicFramePr>
        <p:xfrm>
          <a:off x="2514600" y="3505200"/>
          <a:ext cx="4953000" cy="9382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4016" r:id="rId4" imgW="52082700" imgH="9944100" progId="Equation.3">
                  <p:embed/>
                </p:oleObj>
              </mc:Choice>
              <mc:Fallback>
                <p:oleObj r:id="rId4" imgW="52082700" imgH="9944100" progId="Equation.3">
                  <p:embed/>
                  <p:pic>
                    <p:nvPicPr>
                      <p:cNvPr id="0" name="对象 178182"/>
                      <p:cNvPicPr>
                        <a:picLocks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514600" y="3505200"/>
                        <a:ext cx="4953000" cy="93821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38100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78189" name="对象 178188">
            <a:extLst>
              <a:ext uri="{FF2B5EF4-FFF2-40B4-BE49-F238E27FC236}">
                <a16:creationId xmlns:a16="http://schemas.microsoft.com/office/drawing/2014/main" id="{DC7F24DE-484C-7149-B3BE-7C35C09810B7}"/>
              </a:ext>
            </a:extLst>
          </p:cNvPr>
          <p:cNvGraphicFramePr>
            <a:graphicFrameLocks/>
          </p:cNvGraphicFramePr>
          <p:nvPr/>
        </p:nvGraphicFramePr>
        <p:xfrm>
          <a:off x="3692525" y="4343400"/>
          <a:ext cx="1600200" cy="5524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4017" r:id="rId6" imgW="15214600" imgH="5270500" progId="Equation.3">
                  <p:embed/>
                </p:oleObj>
              </mc:Choice>
              <mc:Fallback>
                <p:oleObj r:id="rId6" imgW="15214600" imgH="5270500" progId="Equation.3">
                  <p:embed/>
                  <p:pic>
                    <p:nvPicPr>
                      <p:cNvPr id="0" name="对象 178188"/>
                      <p:cNvPicPr>
                        <a:picLocks noChangeArrowheads="1"/>
                      </p:cNvPicPr>
                      <p:nvPr/>
                    </p:nvPicPr>
                    <p:blipFill>
                      <a:blip r:embed="rId7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692525" y="4343400"/>
                        <a:ext cx="1600200" cy="55245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38100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78190" name="对象 178189">
            <a:extLst>
              <a:ext uri="{FF2B5EF4-FFF2-40B4-BE49-F238E27FC236}">
                <a16:creationId xmlns:a16="http://schemas.microsoft.com/office/drawing/2014/main" id="{B9CE1506-39D7-A049-959B-63483C263641}"/>
              </a:ext>
            </a:extLst>
          </p:cNvPr>
          <p:cNvGraphicFramePr>
            <a:graphicFrameLocks/>
          </p:cNvGraphicFramePr>
          <p:nvPr/>
        </p:nvGraphicFramePr>
        <p:xfrm>
          <a:off x="2971800" y="5562600"/>
          <a:ext cx="3124200" cy="4968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4018" r:id="rId8" imgW="29552900" imgH="4686300" progId="Equation.3">
                  <p:embed/>
                </p:oleObj>
              </mc:Choice>
              <mc:Fallback>
                <p:oleObj r:id="rId8" imgW="29552900" imgH="4686300" progId="Equation.3">
                  <p:embed/>
                  <p:pic>
                    <p:nvPicPr>
                      <p:cNvPr id="0" name="对象 178189"/>
                      <p:cNvPicPr>
                        <a:picLocks noChangeArrowheads="1"/>
                      </p:cNvPicPr>
                      <p:nvPr/>
                    </p:nvPicPr>
                    <p:blipFill>
                      <a:blip r:embed="rId9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971800" y="5562600"/>
                        <a:ext cx="3124200" cy="496888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38100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78191" name="对象 178190">
            <a:extLst>
              <a:ext uri="{FF2B5EF4-FFF2-40B4-BE49-F238E27FC236}">
                <a16:creationId xmlns:a16="http://schemas.microsoft.com/office/drawing/2014/main" id="{4B9C1C70-E369-A643-BAD6-3FBF5C193FA1}"/>
              </a:ext>
            </a:extLst>
          </p:cNvPr>
          <p:cNvGraphicFramePr>
            <a:graphicFrameLocks/>
          </p:cNvGraphicFramePr>
          <p:nvPr/>
        </p:nvGraphicFramePr>
        <p:xfrm>
          <a:off x="3352800" y="6096000"/>
          <a:ext cx="1828800" cy="5318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4019" r:id="rId10" imgW="18135600" imgH="5270500" progId="Equation.3">
                  <p:embed/>
                </p:oleObj>
              </mc:Choice>
              <mc:Fallback>
                <p:oleObj r:id="rId10" imgW="18135600" imgH="5270500" progId="Equation.3">
                  <p:embed/>
                  <p:pic>
                    <p:nvPicPr>
                      <p:cNvPr id="0" name="对象 178190"/>
                      <p:cNvPicPr>
                        <a:picLocks noChangeArrowheads="1"/>
                      </p:cNvPicPr>
                      <p:nvPr/>
                    </p:nvPicPr>
                    <p:blipFill>
                      <a:blip r:embed="rId11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352800" y="6096000"/>
                        <a:ext cx="1828800" cy="53181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38100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83975" name="标题 178191">
            <a:extLst>
              <a:ext uri="{FF2B5EF4-FFF2-40B4-BE49-F238E27FC236}">
                <a16:creationId xmlns:a16="http://schemas.microsoft.com/office/drawing/2014/main" id="{F0DC902B-2440-054E-A515-1B004282E9E7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574675" y="381000"/>
            <a:ext cx="8001000" cy="1371600"/>
          </a:xfrm>
        </p:spPr>
        <p:txBody>
          <a:bodyPr/>
          <a:lstStyle/>
          <a:p>
            <a:pPr algn="ctr" eaLnBrk="1" hangingPunct="1"/>
            <a:r>
              <a:rPr lang="zh-CN" altLang="en-US" sz="4000">
                <a:latin typeface="Tahoma" panose="020B0604030504040204" pitchFamily="34" charset="0"/>
              </a:rPr>
              <a:t>§</a:t>
            </a:r>
            <a:r>
              <a:rPr lang="en-US" altLang="zh-CN" sz="4000">
                <a:latin typeface="Tahoma" panose="020B0604030504040204" pitchFamily="34" charset="0"/>
              </a:rPr>
              <a:t>4.7  </a:t>
            </a:r>
            <a:r>
              <a:rPr lang="zh-CN" altLang="en-US" sz="4000">
                <a:latin typeface="Tahoma" panose="020B0604030504040204" pitchFamily="34" charset="0"/>
              </a:rPr>
              <a:t>线性卷积的</a:t>
            </a:r>
            <a:r>
              <a:rPr lang="en-US" altLang="zh-CN" sz="4000">
                <a:latin typeface="Tahoma" panose="020B0604030504040204" pitchFamily="34" charset="0"/>
              </a:rPr>
              <a:t>FFT</a:t>
            </a:r>
            <a:r>
              <a:rPr lang="zh-CN" altLang="en-US" sz="4000">
                <a:latin typeface="Tahoma" panose="020B0604030504040204" pitchFamily="34" charset="0"/>
              </a:rPr>
              <a:t>算法</a:t>
            </a:r>
            <a:br>
              <a:rPr lang="zh-CN" altLang="en-US" sz="4000">
                <a:latin typeface="Tahoma" panose="020B0604030504040204" pitchFamily="34" charset="0"/>
              </a:rPr>
            </a:br>
            <a:r>
              <a:rPr lang="zh-CN" altLang="en-US" sz="4000">
                <a:latin typeface="Tahoma" panose="020B0604030504040204" pitchFamily="34" charset="0"/>
              </a:rPr>
              <a:t>（</a:t>
            </a:r>
            <a:r>
              <a:rPr lang="en-US" altLang="zh-CN" sz="4000">
                <a:latin typeface="Tahoma" panose="020B0604030504040204" pitchFamily="34" charset="0"/>
              </a:rPr>
              <a:t>FFT</a:t>
            </a:r>
            <a:r>
              <a:rPr lang="zh-CN" altLang="en-US" sz="4000">
                <a:latin typeface="Tahoma" panose="020B0604030504040204" pitchFamily="34" charset="0"/>
              </a:rPr>
              <a:t>应用三）</a:t>
            </a:r>
          </a:p>
        </p:txBody>
      </p:sp>
      <p:sp>
        <p:nvSpPr>
          <p:cNvPr id="178194" name="文本框 178193">
            <a:extLst>
              <a:ext uri="{FF2B5EF4-FFF2-40B4-BE49-F238E27FC236}">
                <a16:creationId xmlns:a16="http://schemas.microsoft.com/office/drawing/2014/main" id="{11F9D8E8-8AB8-D845-A12C-827C2AC8A17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219200" y="2473325"/>
            <a:ext cx="6376988" cy="10398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20000"/>
              </a:spcBef>
              <a:buClr>
                <a:schemeClr val="tx2"/>
              </a:buClr>
              <a:buSzPct val="90000"/>
              <a:buFont typeface="Symbol" pitchFamily="2" charset="2"/>
              <a:buNone/>
            </a:pPr>
            <a:r>
              <a:rPr lang="zh-CN" altLang="en-US" sz="2800" b="1">
                <a:latin typeface="Tahoma" panose="020B0604030504040204" pitchFamily="34" charset="0"/>
                <a:ea typeface="黑体" panose="02010609060101010101" pitchFamily="49" charset="-122"/>
              </a:rPr>
              <a:t>若</a:t>
            </a:r>
            <a:r>
              <a:rPr lang="en-US" altLang="zh-CN" sz="2800" b="1">
                <a:solidFill>
                  <a:srgbClr val="FF0000"/>
                </a:solidFill>
                <a:latin typeface="Tahoma" panose="020B0604030504040204" pitchFamily="34" charset="0"/>
                <a:ea typeface="黑体" panose="02010609060101010101" pitchFamily="49" charset="-122"/>
              </a:rPr>
              <a:t>L</a:t>
            </a:r>
            <a:r>
              <a:rPr lang="zh-CN" altLang="en-US" sz="2800" b="1">
                <a:solidFill>
                  <a:srgbClr val="FF0000"/>
                </a:solidFill>
                <a:latin typeface="Tahoma" panose="020B0604030504040204" pitchFamily="34" charset="0"/>
                <a:ea typeface="黑体" panose="02010609060101010101" pitchFamily="49" charset="-122"/>
              </a:rPr>
              <a:t>点</a:t>
            </a:r>
            <a:r>
              <a:rPr lang="en-US" altLang="zh-CN" sz="2800" b="1">
                <a:solidFill>
                  <a:srgbClr val="FF0000"/>
                </a:solidFill>
                <a:latin typeface="Tahoma" panose="020B0604030504040204" pitchFamily="34" charset="0"/>
                <a:ea typeface="黑体" panose="02010609060101010101" pitchFamily="49" charset="-122"/>
              </a:rPr>
              <a:t>x(n)</a:t>
            </a:r>
            <a:r>
              <a:rPr lang="zh-CN" altLang="en-US" sz="2800" b="1">
                <a:solidFill>
                  <a:srgbClr val="FF0000"/>
                </a:solidFill>
                <a:latin typeface="Tahoma" panose="020B0604030504040204" pitchFamily="34" charset="0"/>
                <a:ea typeface="黑体" panose="02010609060101010101" pitchFamily="49" charset="-122"/>
              </a:rPr>
              <a:t>，</a:t>
            </a:r>
            <a:r>
              <a:rPr lang="en-US" altLang="zh-CN" sz="2800" b="1">
                <a:solidFill>
                  <a:srgbClr val="FF0000"/>
                </a:solidFill>
                <a:latin typeface="Tahoma" panose="020B0604030504040204" pitchFamily="34" charset="0"/>
                <a:ea typeface="黑体" panose="02010609060101010101" pitchFamily="49" charset="-122"/>
              </a:rPr>
              <a:t>M</a:t>
            </a:r>
            <a:r>
              <a:rPr lang="zh-CN" altLang="en-US" sz="2800" b="1">
                <a:solidFill>
                  <a:srgbClr val="FF0000"/>
                </a:solidFill>
                <a:latin typeface="Tahoma" panose="020B0604030504040204" pitchFamily="34" charset="0"/>
                <a:ea typeface="黑体" panose="02010609060101010101" pitchFamily="49" charset="-122"/>
              </a:rPr>
              <a:t>点</a:t>
            </a:r>
            <a:r>
              <a:rPr lang="en-US" altLang="zh-CN" sz="2800" b="1">
                <a:solidFill>
                  <a:srgbClr val="FF0000"/>
                </a:solidFill>
                <a:latin typeface="Tahoma" panose="020B0604030504040204" pitchFamily="34" charset="0"/>
                <a:ea typeface="黑体" panose="02010609060101010101" pitchFamily="49" charset="-122"/>
              </a:rPr>
              <a:t>h(n)</a:t>
            </a:r>
            <a:r>
              <a:rPr lang="zh-CN" altLang="en-US" sz="2800" b="1">
                <a:latin typeface="Tahoma" panose="020B0604030504040204" pitchFamily="34" charset="0"/>
                <a:ea typeface="黑体" panose="02010609060101010101" pitchFamily="49" charset="-122"/>
              </a:rPr>
              <a:t>，</a:t>
            </a:r>
          </a:p>
          <a:p>
            <a:pPr eaLnBrk="1" hangingPunct="1">
              <a:spcBef>
                <a:spcPct val="20000"/>
              </a:spcBef>
              <a:buClr>
                <a:schemeClr val="tx2"/>
              </a:buClr>
              <a:buSzPct val="90000"/>
              <a:buFont typeface="Symbol" pitchFamily="2" charset="2"/>
              <a:buNone/>
            </a:pPr>
            <a:r>
              <a:rPr lang="zh-CN" altLang="en-US" sz="2800" b="1">
                <a:latin typeface="Tahoma" panose="020B0604030504040204" pitchFamily="34" charset="0"/>
                <a:ea typeface="黑体" panose="02010609060101010101" pitchFamily="49" charset="-122"/>
              </a:rPr>
              <a:t>则直接计算其线性卷积</a:t>
            </a:r>
            <a:r>
              <a:rPr lang="en-US" altLang="zh-CN" sz="2800" b="1">
                <a:latin typeface="Tahoma" panose="020B0604030504040204" pitchFamily="34" charset="0"/>
                <a:ea typeface="黑体" panose="02010609060101010101" pitchFamily="49" charset="-122"/>
              </a:rPr>
              <a:t>y(n)</a:t>
            </a:r>
            <a:r>
              <a:rPr lang="zh-CN" altLang="en-US" sz="2800" b="1">
                <a:latin typeface="Tahoma" panose="020B0604030504040204" pitchFamily="34" charset="0"/>
                <a:ea typeface="黑体" panose="02010609060101010101" pitchFamily="49" charset="-122"/>
              </a:rPr>
              <a:t>（</a:t>
            </a:r>
            <a:r>
              <a:rPr lang="en-US" altLang="zh-CN" sz="2800" b="1">
                <a:latin typeface="Tahoma" panose="020B0604030504040204" pitchFamily="34" charset="0"/>
                <a:ea typeface="黑体" panose="02010609060101010101" pitchFamily="49" charset="-122"/>
              </a:rPr>
              <a:t>L+M-1</a:t>
            </a:r>
            <a:r>
              <a:rPr lang="zh-CN" altLang="en-US" sz="2800" b="1">
                <a:latin typeface="Tahoma" panose="020B0604030504040204" pitchFamily="34" charset="0"/>
                <a:ea typeface="黑体" panose="02010609060101010101" pitchFamily="49" charset="-122"/>
              </a:rPr>
              <a:t>）</a:t>
            </a:r>
            <a:endParaRPr lang="en-US" altLang="zh-CN" sz="2800" b="1">
              <a:solidFill>
                <a:srgbClr val="FFFFFF"/>
              </a:solidFill>
              <a:latin typeface="Tahoma" panose="020B0604030504040204" pitchFamily="34" charset="0"/>
              <a:ea typeface="黑体" panose="02010609060101010101" pitchFamily="49" charset="-122"/>
            </a:endParaRPr>
          </a:p>
        </p:txBody>
      </p:sp>
      <p:sp>
        <p:nvSpPr>
          <p:cNvPr id="178195" name="矩形 178194">
            <a:extLst>
              <a:ext uri="{FF2B5EF4-FFF2-40B4-BE49-F238E27FC236}">
                <a16:creationId xmlns:a16="http://schemas.microsoft.com/office/drawing/2014/main" id="{3EF523AE-1ECF-ED47-BD64-D7490096919C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19200" y="4343400"/>
            <a:ext cx="2709863" cy="523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buFont typeface="Arial" panose="020B0604020202020204" pitchFamily="34" charset="0"/>
              <a:buNone/>
            </a:pPr>
            <a:r>
              <a:rPr lang="zh-CN" altLang="en-US" sz="2800" b="1">
                <a:latin typeface="Times New Roman" panose="02020603050405020304" pitchFamily="18" charset="0"/>
                <a:ea typeface="黑体" panose="02010609060101010101" pitchFamily="49" charset="-122"/>
              </a:rPr>
              <a:t>乘法需运算量：</a:t>
            </a:r>
          </a:p>
        </p:txBody>
      </p:sp>
      <p:sp>
        <p:nvSpPr>
          <p:cNvPr id="178196" name="矩形 178195">
            <a:extLst>
              <a:ext uri="{FF2B5EF4-FFF2-40B4-BE49-F238E27FC236}">
                <a16:creationId xmlns:a16="http://schemas.microsoft.com/office/drawing/2014/main" id="{4F97D445-41A3-7F42-B5E2-5BB1977BE9FB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19200" y="4953000"/>
            <a:ext cx="6665913" cy="5175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buFont typeface="Arial" panose="020B0604020202020204" pitchFamily="34" charset="0"/>
              <a:buNone/>
            </a:pPr>
            <a:r>
              <a:rPr lang="zh-CN" altLang="en-US" sz="2800" b="1">
                <a:latin typeface="Times New Roman" panose="02020603050405020304" pitchFamily="18" charset="0"/>
                <a:ea typeface="黑体" panose="02010609060101010101" pitchFamily="49" charset="-122"/>
              </a:rPr>
              <a:t>若系统满足线性相位</a:t>
            </a:r>
            <a:r>
              <a:rPr lang="en-US" altLang="zh-CN" sz="2800" b="1">
                <a:latin typeface="Times New Roman" panose="02020603050405020304" pitchFamily="18" charset="0"/>
                <a:ea typeface="黑体" panose="02010609060101010101" pitchFamily="49" charset="-122"/>
              </a:rPr>
              <a:t>(</a:t>
            </a:r>
            <a:r>
              <a:rPr lang="zh-CN" altLang="en-US" sz="2800" b="1">
                <a:latin typeface="Times New Roman" panose="02020603050405020304" pitchFamily="18" charset="0"/>
                <a:ea typeface="黑体" panose="02010609060101010101" pitchFamily="49" charset="-122"/>
              </a:rPr>
              <a:t>图</a:t>
            </a:r>
            <a:r>
              <a:rPr lang="en-US" altLang="zh-CN" sz="2800" b="1">
                <a:latin typeface="Times New Roman" panose="02020603050405020304" pitchFamily="18" charset="0"/>
                <a:ea typeface="黑体" panose="02010609060101010101" pitchFamily="49" charset="-122"/>
              </a:rPr>
              <a:t>5-26&amp;5-27)</a:t>
            </a:r>
            <a:r>
              <a:rPr lang="zh-CN" altLang="en-US" sz="2800" b="1">
                <a:latin typeface="Times New Roman" panose="02020603050405020304" pitchFamily="18" charset="0"/>
                <a:ea typeface="黑体" panose="02010609060101010101" pitchFamily="49" charset="-122"/>
              </a:rPr>
              <a:t>，即：</a:t>
            </a:r>
          </a:p>
        </p:txBody>
      </p:sp>
      <p:sp>
        <p:nvSpPr>
          <p:cNvPr id="178197" name="矩形 178196">
            <a:extLst>
              <a:ext uri="{FF2B5EF4-FFF2-40B4-BE49-F238E27FC236}">
                <a16:creationId xmlns:a16="http://schemas.microsoft.com/office/drawing/2014/main" id="{1F127D65-73A4-6F49-A2BD-70618FA49433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19200" y="6034088"/>
            <a:ext cx="2327275" cy="5191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buFont typeface="Arial" panose="020B0604020202020204" pitchFamily="34" charset="0"/>
              <a:buNone/>
            </a:pPr>
            <a:r>
              <a:rPr lang="zh-CN" altLang="en-US" sz="2800" b="1">
                <a:latin typeface="Times New Roman" panose="02020603050405020304" pitchFamily="18" charset="0"/>
                <a:ea typeface="黑体" panose="02010609060101010101" pitchFamily="49" charset="-122"/>
              </a:rPr>
              <a:t>则需运算量：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81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781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81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1781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81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1781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 nodeType="clickPar">
                      <p:stCondLst>
                        <p:cond delay="indefinite"/>
                      </p:stCondLst>
                      <p:childTnLst>
                        <p:par>
                          <p:cTn id="1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81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1781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 nodeType="clickPar">
                      <p:stCondLst>
                        <p:cond delay="indefinite"/>
                      </p:stCondLst>
                      <p:childTnLst>
                        <p:par>
                          <p:cTn id="2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81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1781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 nodeType="clickPar">
                      <p:stCondLst>
                        <p:cond delay="indefinite"/>
                      </p:stCondLst>
                      <p:childTnLst>
                        <p:par>
                          <p:cTn id="2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81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2" dur="500"/>
                                        <p:tgtEl>
                                          <p:spTgt spid="1781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 nodeType="clickPar">
                      <p:stCondLst>
                        <p:cond delay="indefinite"/>
                      </p:stCondLst>
                      <p:childTnLst>
                        <p:par>
                          <p:cTn id="3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81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7" dur="500"/>
                                        <p:tgtEl>
                                          <p:spTgt spid="1781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 nodeType="clickPar">
                      <p:stCondLst>
                        <p:cond delay="indefinite"/>
                      </p:stCondLst>
                      <p:childTnLst>
                        <p:par>
                          <p:cTn id="3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81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2" dur="500"/>
                                        <p:tgtEl>
                                          <p:spTgt spid="1781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 nodeType="clickPar">
                      <p:stCondLst>
                        <p:cond delay="indefinite"/>
                      </p:stCondLst>
                      <p:childTnLst>
                        <p:par>
                          <p:cTn id="4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81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7" dur="500"/>
                                        <p:tgtEl>
                                          <p:spTgt spid="1781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8179" grpId="0"/>
      <p:bldP spid="178194" grpId="0"/>
      <p:bldP spid="178195" grpId="0"/>
      <p:bldP spid="178196" grpId="0"/>
      <p:bldP spid="178197" grpId="0"/>
    </p:bld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946" name="矩形 210945">
            <a:extLst>
              <a:ext uri="{FF2B5EF4-FFF2-40B4-BE49-F238E27FC236}">
                <a16:creationId xmlns:a16="http://schemas.microsoft.com/office/drawing/2014/main" id="{5A7D9B52-C859-E240-9995-393E6C25001E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4800" y="381000"/>
            <a:ext cx="8382000" cy="609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609600" indent="-609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20000"/>
              </a:spcBef>
              <a:buClr>
                <a:schemeClr val="accent2"/>
              </a:buClr>
              <a:buFont typeface="Wingdings" pitchFamily="2" charset="2"/>
              <a:buNone/>
            </a:pPr>
            <a:r>
              <a:rPr lang="en-US" altLang="zh-CN" sz="3200" b="1">
                <a:latin typeface="Verdana" panose="020B0604030504040204" pitchFamily="34" charset="0"/>
                <a:ea typeface="黑体" panose="02010609060101010101" pitchFamily="49" charset="-122"/>
              </a:rPr>
              <a:t>FFT</a:t>
            </a:r>
            <a:r>
              <a:rPr lang="zh-CN" altLang="en-US" sz="3200" b="1">
                <a:latin typeface="Verdana" panose="020B0604030504040204" pitchFamily="34" charset="0"/>
                <a:ea typeface="黑体" panose="02010609060101010101" pitchFamily="49" charset="-122"/>
              </a:rPr>
              <a:t>法：以圆周卷积代替线性卷积</a:t>
            </a:r>
            <a:r>
              <a:rPr lang="en-US" altLang="zh-CN" sz="3200" b="1">
                <a:latin typeface="Verdana" panose="020B0604030504040204" pitchFamily="34" charset="0"/>
                <a:ea typeface="黑体" panose="02010609060101010101" pitchFamily="49" charset="-122"/>
              </a:rPr>
              <a:t>(</a:t>
            </a:r>
            <a:r>
              <a:rPr lang="zh-CN" altLang="en-US" sz="3200" b="1">
                <a:latin typeface="Verdana" panose="020B0604030504040204" pitchFamily="34" charset="0"/>
                <a:ea typeface="黑体" panose="02010609060101010101" pitchFamily="49" charset="-122"/>
              </a:rPr>
              <a:t>区别？</a:t>
            </a:r>
            <a:r>
              <a:rPr lang="en-US" altLang="zh-CN" sz="3200" b="1">
                <a:latin typeface="Verdana" panose="020B0604030504040204" pitchFamily="34" charset="0"/>
                <a:ea typeface="黑体" panose="02010609060101010101" pitchFamily="49" charset="-122"/>
              </a:rPr>
              <a:t>)</a:t>
            </a:r>
          </a:p>
        </p:txBody>
      </p:sp>
      <p:graphicFrame>
        <p:nvGraphicFramePr>
          <p:cNvPr id="210947" name="对象 210946">
            <a:extLst>
              <a:ext uri="{FF2B5EF4-FFF2-40B4-BE49-F238E27FC236}">
                <a16:creationId xmlns:a16="http://schemas.microsoft.com/office/drawing/2014/main" id="{DFDB9E6C-407E-614E-ADCD-943F7D9BA7F7}"/>
              </a:ext>
            </a:extLst>
          </p:cNvPr>
          <p:cNvGraphicFramePr>
            <a:graphicFrameLocks/>
          </p:cNvGraphicFramePr>
          <p:nvPr/>
        </p:nvGraphicFramePr>
        <p:xfrm>
          <a:off x="533400" y="990600"/>
          <a:ext cx="3441700" cy="406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6140" r:id="rId3" imgW="4559300" imgH="520700" progId="Equation.DSMT4">
                  <p:embed/>
                </p:oleObj>
              </mc:Choice>
              <mc:Fallback>
                <p:oleObj r:id="rId3" imgW="4559300" imgH="520700" progId="Equation.DSMT4">
                  <p:embed/>
                  <p:pic>
                    <p:nvPicPr>
                      <p:cNvPr id="0" name="对象 210946"/>
                      <p:cNvPicPr>
                        <a:picLocks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33400" y="990600"/>
                        <a:ext cx="3441700" cy="4064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38100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10948" name="对象 210947">
            <a:extLst>
              <a:ext uri="{FF2B5EF4-FFF2-40B4-BE49-F238E27FC236}">
                <a16:creationId xmlns:a16="http://schemas.microsoft.com/office/drawing/2014/main" id="{F5DB7F6C-37C0-D14D-9B86-F9727CC0DAB3}"/>
              </a:ext>
            </a:extLst>
          </p:cNvPr>
          <p:cNvGraphicFramePr>
            <a:graphicFrameLocks/>
          </p:cNvGraphicFramePr>
          <p:nvPr/>
        </p:nvGraphicFramePr>
        <p:xfrm>
          <a:off x="762000" y="1598613"/>
          <a:ext cx="3581400" cy="9175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6141" r:id="rId5" imgW="5257800" imgH="1333500" progId="Equation.DSMT4">
                  <p:embed/>
                </p:oleObj>
              </mc:Choice>
              <mc:Fallback>
                <p:oleObj r:id="rId5" imgW="5257800" imgH="1333500" progId="Equation.DSMT4">
                  <p:embed/>
                  <p:pic>
                    <p:nvPicPr>
                      <p:cNvPr id="0" name="对象 210947"/>
                      <p:cNvPicPr>
                        <a:picLocks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62000" y="1598613"/>
                        <a:ext cx="3581400" cy="91757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38100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10949" name="对象 210948">
            <a:extLst>
              <a:ext uri="{FF2B5EF4-FFF2-40B4-BE49-F238E27FC236}">
                <a16:creationId xmlns:a16="http://schemas.microsoft.com/office/drawing/2014/main" id="{E90F5B51-702E-0443-B1CD-58EBBC35AA39}"/>
              </a:ext>
            </a:extLst>
          </p:cNvPr>
          <p:cNvGraphicFramePr>
            <a:graphicFrameLocks/>
          </p:cNvGraphicFramePr>
          <p:nvPr/>
        </p:nvGraphicFramePr>
        <p:xfrm>
          <a:off x="4800600" y="1524000"/>
          <a:ext cx="3886200" cy="9588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6142" r:id="rId7" imgW="5461000" imgH="1333500" progId="Equation.DSMT4">
                  <p:embed/>
                </p:oleObj>
              </mc:Choice>
              <mc:Fallback>
                <p:oleObj r:id="rId7" imgW="5461000" imgH="1333500" progId="Equation.DSMT4">
                  <p:embed/>
                  <p:pic>
                    <p:nvPicPr>
                      <p:cNvPr id="0" name="对象 210948"/>
                      <p:cNvPicPr>
                        <a:picLocks noChangeArrowheads="1"/>
                      </p:cNvPicPr>
                      <p:nvPr/>
                    </p:nvPicPr>
                    <p:blipFill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800600" y="1524000"/>
                        <a:ext cx="3886200" cy="95885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38100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210968" name="组合 210967">
            <a:extLst>
              <a:ext uri="{FF2B5EF4-FFF2-40B4-BE49-F238E27FC236}">
                <a16:creationId xmlns:a16="http://schemas.microsoft.com/office/drawing/2014/main" id="{23C227BF-CEC1-444A-BB9F-778BA43567AA}"/>
              </a:ext>
            </a:extLst>
          </p:cNvPr>
          <p:cNvGrpSpPr>
            <a:grpSpLocks/>
          </p:cNvGrpSpPr>
          <p:nvPr/>
        </p:nvGrpSpPr>
        <p:grpSpPr bwMode="auto">
          <a:xfrm>
            <a:off x="838200" y="2741613"/>
            <a:ext cx="6172200" cy="512762"/>
            <a:chOff x="480" y="2177"/>
            <a:chExt cx="3888" cy="323"/>
          </a:xfrm>
        </p:grpSpPr>
        <p:sp>
          <p:nvSpPr>
            <p:cNvPr id="86034" name="椭圆 210955">
              <a:extLst>
                <a:ext uri="{FF2B5EF4-FFF2-40B4-BE49-F238E27FC236}">
                  <a16:creationId xmlns:a16="http://schemas.microsoft.com/office/drawing/2014/main" id="{A02E684D-B088-114D-B189-209EAC72726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632" y="2248"/>
              <a:ext cx="192" cy="192"/>
            </a:xfrm>
            <a:prstGeom prst="ellipse">
              <a:avLst/>
            </a:prstGeom>
            <a:noFill/>
            <a:ln w="12700" cap="sq">
              <a:solidFill>
                <a:schemeClr val="tx1"/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buFont typeface="Arial" panose="020B0604020202020204" pitchFamily="34" charset="0"/>
                <a:buNone/>
              </a:pPr>
              <a:r>
                <a:rPr lang="en-US" altLang="zh-CN" sz="2400" b="1">
                  <a:latin typeface="Times New Roman" panose="02020603050405020304" pitchFamily="18" charset="0"/>
                </a:rPr>
                <a:t>N</a:t>
              </a:r>
            </a:p>
          </p:txBody>
        </p:sp>
        <p:graphicFrame>
          <p:nvGraphicFramePr>
            <p:cNvPr id="86035" name="对象 210956">
              <a:extLst>
                <a:ext uri="{FF2B5EF4-FFF2-40B4-BE49-F238E27FC236}">
                  <a16:creationId xmlns:a16="http://schemas.microsoft.com/office/drawing/2014/main" id="{0FF724A6-73DD-6541-A1F5-7ECF64133BB5}"/>
                </a:ext>
              </a:extLst>
            </p:cNvPr>
            <p:cNvGraphicFramePr>
              <a:graphicFrameLocks/>
            </p:cNvGraphicFramePr>
            <p:nvPr/>
          </p:nvGraphicFramePr>
          <p:xfrm>
            <a:off x="480" y="2177"/>
            <a:ext cx="3888" cy="323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86143" r:id="rId9" imgW="6718300" imgH="533400" progId="Equation.DSMT4">
                    <p:embed/>
                  </p:oleObj>
                </mc:Choice>
                <mc:Fallback>
                  <p:oleObj r:id="rId9" imgW="6718300" imgH="533400" progId="Equation.DSMT4">
                    <p:embed/>
                    <p:pic>
                      <p:nvPicPr>
                        <p:cNvPr id="0" name="对象 210956"/>
                        <p:cNvPicPr>
                          <a:picLocks noChangeArrowheads="1"/>
                        </p:cNvPicPr>
                        <p:nvPr/>
                      </p:nvPicPr>
                      <p:blipFill>
                        <a:blip r:embed="rId10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480" y="2177"/>
                          <a:ext cx="3888" cy="323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38100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graphicFrame>
        <p:nvGraphicFramePr>
          <p:cNvPr id="210959" name="对象 210958">
            <a:extLst>
              <a:ext uri="{FF2B5EF4-FFF2-40B4-BE49-F238E27FC236}">
                <a16:creationId xmlns:a16="http://schemas.microsoft.com/office/drawing/2014/main" id="{9728F3D3-510F-514F-A6F8-838BA5EEAAD7}"/>
              </a:ext>
            </a:extLst>
          </p:cNvPr>
          <p:cNvGraphicFramePr>
            <a:graphicFrameLocks/>
          </p:cNvGraphicFramePr>
          <p:nvPr/>
        </p:nvGraphicFramePr>
        <p:xfrm>
          <a:off x="5410200" y="5332413"/>
          <a:ext cx="1171575" cy="7143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6144" r:id="rId11" imgW="26911300" imgH="16675100" progId="Equation.3">
                  <p:embed/>
                </p:oleObj>
              </mc:Choice>
              <mc:Fallback>
                <p:oleObj r:id="rId11" imgW="26911300" imgH="16675100" progId="Equation.3">
                  <p:embed/>
                  <p:pic>
                    <p:nvPicPr>
                      <p:cNvPr id="0" name="对象 210958"/>
                      <p:cNvPicPr>
                        <a:picLocks noChangeArrowheads="1"/>
                      </p:cNvPicPr>
                      <p:nvPr/>
                    </p:nvPicPr>
                    <p:blipFill>
                      <a:blip r:embed="rId1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410200" y="5332413"/>
                        <a:ext cx="1171575" cy="71437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38100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10960" name="对象 210959">
            <a:extLst>
              <a:ext uri="{FF2B5EF4-FFF2-40B4-BE49-F238E27FC236}">
                <a16:creationId xmlns:a16="http://schemas.microsoft.com/office/drawing/2014/main" id="{14A39933-9173-A544-B0F6-204041A3FC77}"/>
              </a:ext>
            </a:extLst>
          </p:cNvPr>
          <p:cNvGraphicFramePr>
            <a:graphicFrameLocks/>
          </p:cNvGraphicFramePr>
          <p:nvPr/>
        </p:nvGraphicFramePr>
        <p:xfrm>
          <a:off x="5308600" y="3322638"/>
          <a:ext cx="1171575" cy="7143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6145" r:id="rId13" imgW="26911300" imgH="16675100" progId="Equation.3">
                  <p:embed/>
                </p:oleObj>
              </mc:Choice>
              <mc:Fallback>
                <p:oleObj r:id="rId13" imgW="26911300" imgH="16675100" progId="Equation.3">
                  <p:embed/>
                  <p:pic>
                    <p:nvPicPr>
                      <p:cNvPr id="0" name="对象 210959"/>
                      <p:cNvPicPr>
                        <a:picLocks noChangeArrowheads="1"/>
                      </p:cNvPicPr>
                      <p:nvPr/>
                    </p:nvPicPr>
                    <p:blipFill>
                      <a:blip r:embed="rId1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308600" y="3322638"/>
                        <a:ext cx="1171575" cy="71437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38100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10961" name="对象 210960">
            <a:extLst>
              <a:ext uri="{FF2B5EF4-FFF2-40B4-BE49-F238E27FC236}">
                <a16:creationId xmlns:a16="http://schemas.microsoft.com/office/drawing/2014/main" id="{FF36FD5D-672E-F248-9A4E-7DFAAB740D6E}"/>
              </a:ext>
            </a:extLst>
          </p:cNvPr>
          <p:cNvGraphicFramePr>
            <a:graphicFrameLocks/>
          </p:cNvGraphicFramePr>
          <p:nvPr/>
        </p:nvGraphicFramePr>
        <p:xfrm>
          <a:off x="5381625" y="4113213"/>
          <a:ext cx="1171575" cy="7143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6146" r:id="rId14" imgW="26911300" imgH="16675100" progId="Equation.3">
                  <p:embed/>
                </p:oleObj>
              </mc:Choice>
              <mc:Fallback>
                <p:oleObj r:id="rId14" imgW="26911300" imgH="16675100" progId="Equation.3">
                  <p:embed/>
                  <p:pic>
                    <p:nvPicPr>
                      <p:cNvPr id="0" name="对象 210960"/>
                      <p:cNvPicPr>
                        <a:picLocks noChangeArrowheads="1"/>
                      </p:cNvPicPr>
                      <p:nvPr/>
                    </p:nvPicPr>
                    <p:blipFill>
                      <a:blip r:embed="rId1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381625" y="4113213"/>
                        <a:ext cx="1171575" cy="71437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38100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10962" name="对象 210961">
            <a:extLst>
              <a:ext uri="{FF2B5EF4-FFF2-40B4-BE49-F238E27FC236}">
                <a16:creationId xmlns:a16="http://schemas.microsoft.com/office/drawing/2014/main" id="{349CD82A-D995-8E42-ACCC-93DFD33E9C6E}"/>
              </a:ext>
            </a:extLst>
          </p:cNvPr>
          <p:cNvGraphicFramePr>
            <a:graphicFrameLocks/>
          </p:cNvGraphicFramePr>
          <p:nvPr/>
        </p:nvGraphicFramePr>
        <p:xfrm>
          <a:off x="1600200" y="3533775"/>
          <a:ext cx="3473450" cy="4397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6147" r:id="rId15" imgW="35991800" imgH="4686300" progId="Equation.3">
                  <p:embed/>
                </p:oleObj>
              </mc:Choice>
              <mc:Fallback>
                <p:oleObj r:id="rId15" imgW="35991800" imgH="4686300" progId="Equation.3">
                  <p:embed/>
                  <p:pic>
                    <p:nvPicPr>
                      <p:cNvPr id="0" name="对象 210961"/>
                      <p:cNvPicPr>
                        <a:picLocks noChangeArrowheads="1"/>
                      </p:cNvPicPr>
                      <p:nvPr/>
                    </p:nvPicPr>
                    <p:blipFill>
                      <a:blip r:embed="rId1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600200" y="3533775"/>
                        <a:ext cx="3473450" cy="439738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38100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10963" name="对象 210962">
            <a:extLst>
              <a:ext uri="{FF2B5EF4-FFF2-40B4-BE49-F238E27FC236}">
                <a16:creationId xmlns:a16="http://schemas.microsoft.com/office/drawing/2014/main" id="{E0C47575-BFE0-8A45-AEBB-6AECE5C744EF}"/>
              </a:ext>
            </a:extLst>
          </p:cNvPr>
          <p:cNvGraphicFramePr>
            <a:graphicFrameLocks/>
          </p:cNvGraphicFramePr>
          <p:nvPr/>
        </p:nvGraphicFramePr>
        <p:xfrm>
          <a:off x="1544638" y="4265613"/>
          <a:ext cx="3505200" cy="4349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6148" r:id="rId17" imgW="36576000" imgH="4686300" progId="Equation.3">
                  <p:embed/>
                </p:oleObj>
              </mc:Choice>
              <mc:Fallback>
                <p:oleObj r:id="rId17" imgW="36576000" imgH="4686300" progId="Equation.3">
                  <p:embed/>
                  <p:pic>
                    <p:nvPicPr>
                      <p:cNvPr id="0" name="对象 210962"/>
                      <p:cNvPicPr>
                        <a:picLocks noChangeArrowheads="1"/>
                      </p:cNvPicPr>
                      <p:nvPr/>
                    </p:nvPicPr>
                    <p:blipFill>
                      <a:blip r:embed="rId1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544638" y="4265613"/>
                        <a:ext cx="3505200" cy="43497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38100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10964" name="对象 210963">
            <a:extLst>
              <a:ext uri="{FF2B5EF4-FFF2-40B4-BE49-F238E27FC236}">
                <a16:creationId xmlns:a16="http://schemas.microsoft.com/office/drawing/2014/main" id="{4B984ADA-9FFB-6141-B2FD-722099A22F4D}"/>
              </a:ext>
            </a:extLst>
          </p:cNvPr>
          <p:cNvGraphicFramePr>
            <a:graphicFrameLocks/>
          </p:cNvGraphicFramePr>
          <p:nvPr/>
        </p:nvGraphicFramePr>
        <p:xfrm>
          <a:off x="1600200" y="4894263"/>
          <a:ext cx="3429000" cy="4381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6149" r:id="rId19" imgW="35394900" imgH="4686300" progId="Equation.3">
                  <p:embed/>
                </p:oleObj>
              </mc:Choice>
              <mc:Fallback>
                <p:oleObj r:id="rId19" imgW="35394900" imgH="4686300" progId="Equation.3">
                  <p:embed/>
                  <p:pic>
                    <p:nvPicPr>
                      <p:cNvPr id="0" name="对象 210963"/>
                      <p:cNvPicPr>
                        <a:picLocks noChangeArrowheads="1"/>
                      </p:cNvPicPr>
                      <p:nvPr/>
                    </p:nvPicPr>
                    <p:blipFill>
                      <a:blip r:embed="rId20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600200" y="4894263"/>
                        <a:ext cx="3429000" cy="43815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38100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10965" name="对象 210964">
            <a:extLst>
              <a:ext uri="{FF2B5EF4-FFF2-40B4-BE49-F238E27FC236}">
                <a16:creationId xmlns:a16="http://schemas.microsoft.com/office/drawing/2014/main" id="{0F5F2C8C-6D8A-814B-8708-25719D644E61}"/>
              </a:ext>
            </a:extLst>
          </p:cNvPr>
          <p:cNvGraphicFramePr>
            <a:graphicFrameLocks/>
          </p:cNvGraphicFramePr>
          <p:nvPr/>
        </p:nvGraphicFramePr>
        <p:xfrm>
          <a:off x="1600200" y="5484813"/>
          <a:ext cx="3581400" cy="4381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6150" r:id="rId21" imgW="37160200" imgH="4686300" progId="Equation.3">
                  <p:embed/>
                </p:oleObj>
              </mc:Choice>
              <mc:Fallback>
                <p:oleObj r:id="rId21" imgW="37160200" imgH="4686300" progId="Equation.3">
                  <p:embed/>
                  <p:pic>
                    <p:nvPicPr>
                      <p:cNvPr id="0" name="对象 210964"/>
                      <p:cNvPicPr>
                        <a:picLocks noChangeArrowheads="1"/>
                      </p:cNvPicPr>
                      <p:nvPr/>
                    </p:nvPicPr>
                    <p:blipFill>
                      <a:blip r:embed="rId2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600200" y="5484813"/>
                        <a:ext cx="3581400" cy="43815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38100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10966" name="对象 210965">
            <a:extLst>
              <a:ext uri="{FF2B5EF4-FFF2-40B4-BE49-F238E27FC236}">
                <a16:creationId xmlns:a16="http://schemas.microsoft.com/office/drawing/2014/main" id="{9BB15D95-56B7-EF42-8980-460E2F6E9C79}"/>
              </a:ext>
            </a:extLst>
          </p:cNvPr>
          <p:cNvGraphicFramePr>
            <a:graphicFrameLocks/>
          </p:cNvGraphicFramePr>
          <p:nvPr/>
        </p:nvGraphicFramePr>
        <p:xfrm>
          <a:off x="5449888" y="4970463"/>
          <a:ext cx="295275" cy="2857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6151" r:id="rId23" imgW="6731000" imgH="6438900" progId="Equation.3">
                  <p:embed/>
                </p:oleObj>
              </mc:Choice>
              <mc:Fallback>
                <p:oleObj r:id="rId23" imgW="6731000" imgH="6438900" progId="Equation.3">
                  <p:embed/>
                  <p:pic>
                    <p:nvPicPr>
                      <p:cNvPr id="0" name="对象 210965"/>
                      <p:cNvPicPr>
                        <a:picLocks noChangeArrowheads="1"/>
                      </p:cNvPicPr>
                      <p:nvPr/>
                    </p:nvPicPr>
                    <p:blipFill>
                      <a:blip r:embed="rId2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449888" y="4970463"/>
                        <a:ext cx="295275" cy="28575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38100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210970" name="组合 210969">
            <a:extLst>
              <a:ext uri="{FF2B5EF4-FFF2-40B4-BE49-F238E27FC236}">
                <a16:creationId xmlns:a16="http://schemas.microsoft.com/office/drawing/2014/main" id="{7D21BB87-7ED9-3046-B2A0-40AF353ECB3C}"/>
              </a:ext>
            </a:extLst>
          </p:cNvPr>
          <p:cNvGrpSpPr>
            <a:grpSpLocks/>
          </p:cNvGrpSpPr>
          <p:nvPr/>
        </p:nvGrpSpPr>
        <p:grpSpPr bwMode="auto">
          <a:xfrm>
            <a:off x="609600" y="5984875"/>
            <a:ext cx="6705600" cy="873125"/>
            <a:chOff x="384" y="3770"/>
            <a:chExt cx="4224" cy="550"/>
          </a:xfrm>
        </p:grpSpPr>
        <p:sp>
          <p:nvSpPr>
            <p:cNvPr id="86032" name="文本框 210957">
              <a:extLst>
                <a:ext uri="{FF2B5EF4-FFF2-40B4-BE49-F238E27FC236}">
                  <a16:creationId xmlns:a16="http://schemas.microsoft.com/office/drawing/2014/main" id="{2569B7EF-1F82-8046-B92E-3CB308824D7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84" y="3878"/>
              <a:ext cx="4224" cy="2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just" eaLnBrk="1" hangingPunct="1">
                <a:spcBef>
                  <a:spcPct val="50000"/>
                </a:spcBef>
                <a:buFont typeface="Arial" panose="020B0604020202020204" pitchFamily="34" charset="0"/>
                <a:buNone/>
              </a:pPr>
              <a:r>
                <a:rPr lang="zh-CN" altLang="en-US" sz="2400" b="1">
                  <a:latin typeface="黑体" panose="02010609060101010101" pitchFamily="49" charset="-122"/>
                  <a:ea typeface="黑体" panose="02010609060101010101" pitchFamily="49" charset="-122"/>
                </a:rPr>
                <a:t>总运算量：                     次乘法</a:t>
              </a:r>
              <a:endParaRPr lang="zh-CN" altLang="en-US" b="1">
                <a:latin typeface="黑体" panose="02010609060101010101" pitchFamily="49" charset="-122"/>
                <a:ea typeface="黑体" panose="02010609060101010101" pitchFamily="49" charset="-122"/>
              </a:endParaRPr>
            </a:p>
          </p:txBody>
        </p:sp>
        <p:graphicFrame>
          <p:nvGraphicFramePr>
            <p:cNvPr id="86033" name="对象 210966">
              <a:extLst>
                <a:ext uri="{FF2B5EF4-FFF2-40B4-BE49-F238E27FC236}">
                  <a16:creationId xmlns:a16="http://schemas.microsoft.com/office/drawing/2014/main" id="{19855283-2ADA-7E40-921A-DD758FA0B2F6}"/>
                </a:ext>
              </a:extLst>
            </p:cNvPr>
            <p:cNvGraphicFramePr>
              <a:graphicFrameLocks/>
            </p:cNvGraphicFramePr>
            <p:nvPr/>
          </p:nvGraphicFramePr>
          <p:xfrm>
            <a:off x="1344" y="3770"/>
            <a:ext cx="2016" cy="55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86152" r:id="rId25" imgW="32766000" imgH="9067800" progId="Equation.3">
                    <p:embed/>
                  </p:oleObj>
                </mc:Choice>
                <mc:Fallback>
                  <p:oleObj r:id="rId25" imgW="32766000" imgH="9067800" progId="Equation.3">
                    <p:embed/>
                    <p:pic>
                      <p:nvPicPr>
                        <p:cNvPr id="0" name="对象 210966"/>
                        <p:cNvPicPr>
                          <a:picLocks noChangeArrowheads="1"/>
                        </p:cNvPicPr>
                        <p:nvPr/>
                      </p:nvPicPr>
                      <p:blipFill>
                        <a:blip r:embed="rId26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1344" y="3770"/>
                          <a:ext cx="2016" cy="550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38100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09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109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09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2109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09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2109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 nodeType="clickPar">
                      <p:stCondLst>
                        <p:cond delay="indefinite"/>
                      </p:stCondLst>
                      <p:childTnLst>
                        <p:par>
                          <p:cTn id="1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09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2109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 nodeType="clickPar">
                      <p:stCondLst>
                        <p:cond delay="indefinite"/>
                      </p:stCondLst>
                      <p:childTnLst>
                        <p:par>
                          <p:cTn id="2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09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2109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 nodeType="clickPar">
                      <p:stCondLst>
                        <p:cond delay="indefinite"/>
                      </p:stCondLst>
                      <p:childTnLst>
                        <p:par>
                          <p:cTn id="2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09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2" dur="500"/>
                                        <p:tgtEl>
                                          <p:spTgt spid="2109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 nodeType="clickPar">
                      <p:stCondLst>
                        <p:cond delay="indefinite"/>
                      </p:stCondLst>
                      <p:childTnLst>
                        <p:par>
                          <p:cTn id="3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09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7" dur="500"/>
                                        <p:tgtEl>
                                          <p:spTgt spid="2109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 nodeType="clickPar">
                      <p:stCondLst>
                        <p:cond delay="indefinite"/>
                      </p:stCondLst>
                      <p:childTnLst>
                        <p:par>
                          <p:cTn id="3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09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2" dur="500"/>
                                        <p:tgtEl>
                                          <p:spTgt spid="2109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 nodeType="clickPar">
                      <p:stCondLst>
                        <p:cond delay="indefinite"/>
                      </p:stCondLst>
                      <p:childTnLst>
                        <p:par>
                          <p:cTn id="4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09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7" dur="500"/>
                                        <p:tgtEl>
                                          <p:spTgt spid="2109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 nodeType="clickPar">
                      <p:stCondLst>
                        <p:cond delay="indefinite"/>
                      </p:stCondLst>
                      <p:childTnLst>
                        <p:par>
                          <p:cTn id="4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09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2" dur="500"/>
                                        <p:tgtEl>
                                          <p:spTgt spid="2109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 nodeType="clickPar">
                      <p:stCondLst>
                        <p:cond delay="indefinite"/>
                      </p:stCondLst>
                      <p:childTnLst>
                        <p:par>
                          <p:cTn id="5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09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7" dur="500"/>
                                        <p:tgtEl>
                                          <p:spTgt spid="2109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 nodeType="clickPar">
                      <p:stCondLst>
                        <p:cond delay="indefinite"/>
                      </p:stCondLst>
                      <p:childTnLst>
                        <p:par>
                          <p:cTn id="5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6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09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2" dur="500"/>
                                        <p:tgtEl>
                                          <p:spTgt spid="2109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 nodeType="clickPar">
                      <p:stCondLst>
                        <p:cond delay="indefinite"/>
                      </p:stCondLst>
                      <p:childTnLst>
                        <p:par>
                          <p:cTn id="6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6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09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7" dur="500"/>
                                        <p:tgtEl>
                                          <p:spTgt spid="2109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 nodeType="clickPar">
                      <p:stCondLst>
                        <p:cond delay="indefinite"/>
                      </p:stCondLst>
                      <p:childTnLst>
                        <p:par>
                          <p:cTn id="6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7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09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2" dur="500"/>
                                        <p:tgtEl>
                                          <p:spTgt spid="2109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0946" grpId="0"/>
    </p:bld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458" name="矩形 189457">
            <a:extLst>
              <a:ext uri="{FF2B5EF4-FFF2-40B4-BE49-F238E27FC236}">
                <a16:creationId xmlns:a16="http://schemas.microsoft.com/office/drawing/2014/main" id="{A38D2F98-0924-284E-A1CF-CF539F2FEA7D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1000" y="609600"/>
            <a:ext cx="6881813" cy="600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469900" indent="-4699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20000"/>
              </a:spcBef>
              <a:buClr>
                <a:schemeClr val="accent2"/>
              </a:buClr>
              <a:buFont typeface="Wingdings" pitchFamily="2" charset="2"/>
              <a:buNone/>
            </a:pPr>
            <a:r>
              <a:rPr lang="zh-CN" altLang="en-US" sz="3000" b="1">
                <a:latin typeface="Verdana" panose="020B0604030504040204" pitchFamily="34" charset="0"/>
                <a:ea typeface="黑体" panose="02010609060101010101" pitchFamily="49" charset="-122"/>
              </a:rPr>
              <a:t>比较直接计算和</a:t>
            </a:r>
            <a:r>
              <a:rPr lang="en-US" altLang="zh-CN" sz="3000" b="1">
                <a:latin typeface="Verdana" panose="020B0604030504040204" pitchFamily="34" charset="0"/>
                <a:ea typeface="黑体" panose="02010609060101010101" pitchFamily="49" charset="-122"/>
              </a:rPr>
              <a:t>FFT</a:t>
            </a:r>
            <a:r>
              <a:rPr lang="zh-CN" altLang="en-US" sz="3000" b="1">
                <a:latin typeface="Verdana" panose="020B0604030504040204" pitchFamily="34" charset="0"/>
                <a:ea typeface="黑体" panose="02010609060101010101" pitchFamily="49" charset="-122"/>
              </a:rPr>
              <a:t>法计算的运算量</a:t>
            </a:r>
          </a:p>
        </p:txBody>
      </p:sp>
      <p:graphicFrame>
        <p:nvGraphicFramePr>
          <p:cNvPr id="189459" name="对象 189458">
            <a:extLst>
              <a:ext uri="{FF2B5EF4-FFF2-40B4-BE49-F238E27FC236}">
                <a16:creationId xmlns:a16="http://schemas.microsoft.com/office/drawing/2014/main" id="{5ECA1721-C6FD-164B-B7DD-9BE18D7A31BB}"/>
              </a:ext>
            </a:extLst>
          </p:cNvPr>
          <p:cNvGraphicFramePr>
            <a:graphicFrameLocks/>
          </p:cNvGraphicFramePr>
          <p:nvPr/>
        </p:nvGraphicFramePr>
        <p:xfrm>
          <a:off x="1981200" y="1154113"/>
          <a:ext cx="4953000" cy="9794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7127" r:id="rId3" imgW="6134100" imgH="1193800" progId="Equation.DSMT4">
                  <p:embed/>
                </p:oleObj>
              </mc:Choice>
              <mc:Fallback>
                <p:oleObj r:id="rId3" imgW="6134100" imgH="1193800" progId="Equation.DSMT4">
                  <p:embed/>
                  <p:pic>
                    <p:nvPicPr>
                      <p:cNvPr id="0" name="对象 189458"/>
                      <p:cNvPicPr>
                        <a:picLocks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981200" y="1154113"/>
                        <a:ext cx="4953000" cy="979487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38100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89460" name="对象 189459">
            <a:extLst>
              <a:ext uri="{FF2B5EF4-FFF2-40B4-BE49-F238E27FC236}">
                <a16:creationId xmlns:a16="http://schemas.microsoft.com/office/drawing/2014/main" id="{A413349C-C38A-D545-9418-0D424F320977}"/>
              </a:ext>
            </a:extLst>
          </p:cNvPr>
          <p:cNvGraphicFramePr>
            <a:graphicFrameLocks/>
          </p:cNvGraphicFramePr>
          <p:nvPr/>
        </p:nvGraphicFramePr>
        <p:xfrm>
          <a:off x="1701800" y="3121025"/>
          <a:ext cx="6807200" cy="965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7128" r:id="rId5" imgW="9055100" imgH="1257300" progId="Equation.DSMT4">
                  <p:embed/>
                </p:oleObj>
              </mc:Choice>
              <mc:Fallback>
                <p:oleObj r:id="rId5" imgW="9055100" imgH="1257300" progId="Equation.DSMT4">
                  <p:embed/>
                  <p:pic>
                    <p:nvPicPr>
                      <p:cNvPr id="0" name="对象 189459"/>
                      <p:cNvPicPr>
                        <a:picLocks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701800" y="3121025"/>
                        <a:ext cx="6807200" cy="9652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38100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89461" name="对象 189460">
            <a:extLst>
              <a:ext uri="{FF2B5EF4-FFF2-40B4-BE49-F238E27FC236}">
                <a16:creationId xmlns:a16="http://schemas.microsoft.com/office/drawing/2014/main" id="{4195528F-96C3-904A-A5FE-A7CBABD5277B}"/>
              </a:ext>
            </a:extLst>
          </p:cNvPr>
          <p:cNvGraphicFramePr>
            <a:graphicFrameLocks/>
          </p:cNvGraphicFramePr>
          <p:nvPr/>
        </p:nvGraphicFramePr>
        <p:xfrm>
          <a:off x="1663700" y="4908550"/>
          <a:ext cx="2755900" cy="10287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7129" r:id="rId7" imgW="3238500" imgH="1193800" progId="Equation.DSMT4">
                  <p:embed/>
                </p:oleObj>
              </mc:Choice>
              <mc:Fallback>
                <p:oleObj r:id="rId7" imgW="3238500" imgH="1193800" progId="Equation.DSMT4">
                  <p:embed/>
                  <p:pic>
                    <p:nvPicPr>
                      <p:cNvPr id="0" name="对象 189460"/>
                      <p:cNvPicPr>
                        <a:picLocks noChangeArrowheads="1"/>
                      </p:cNvPicPr>
                      <p:nvPr/>
                    </p:nvPicPr>
                    <p:blipFill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663700" y="4908550"/>
                        <a:ext cx="2755900" cy="10287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38100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89462" name="矩形 189461">
            <a:extLst>
              <a:ext uri="{FF2B5EF4-FFF2-40B4-BE49-F238E27FC236}">
                <a16:creationId xmlns:a16="http://schemas.microsoft.com/office/drawing/2014/main" id="{5AF85640-113D-744B-8015-FA70257051C3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1000" y="1981200"/>
            <a:ext cx="1512888" cy="647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469900" indent="-4699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20000"/>
              </a:spcBef>
              <a:buClr>
                <a:schemeClr val="accent2"/>
              </a:buClr>
              <a:buFont typeface="Wingdings" pitchFamily="2" charset="2"/>
              <a:buNone/>
            </a:pPr>
            <a:r>
              <a:rPr lang="zh-CN" altLang="en-US" sz="3000" b="1">
                <a:ea typeface="黑体" panose="02010609060101010101" pitchFamily="49" charset="-122"/>
              </a:rPr>
              <a:t>讨论：</a:t>
            </a:r>
          </a:p>
        </p:txBody>
      </p:sp>
      <p:graphicFrame>
        <p:nvGraphicFramePr>
          <p:cNvPr id="189464" name="对象 189463">
            <a:extLst>
              <a:ext uri="{FF2B5EF4-FFF2-40B4-BE49-F238E27FC236}">
                <a16:creationId xmlns:a16="http://schemas.microsoft.com/office/drawing/2014/main" id="{E42B0704-AE4E-5C4C-B93A-2DFDB5085D91}"/>
              </a:ext>
            </a:extLst>
          </p:cNvPr>
          <p:cNvGraphicFramePr>
            <a:graphicFrameLocks/>
          </p:cNvGraphicFramePr>
          <p:nvPr/>
        </p:nvGraphicFramePr>
        <p:xfrm>
          <a:off x="2362200" y="2597150"/>
          <a:ext cx="965200" cy="2921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7130" r:id="rId9" imgW="1257300" imgH="368300" progId="Equation.DSMT4">
                  <p:embed/>
                </p:oleObj>
              </mc:Choice>
              <mc:Fallback>
                <p:oleObj r:id="rId9" imgW="1257300" imgH="368300" progId="Equation.DSMT4">
                  <p:embed/>
                  <p:pic>
                    <p:nvPicPr>
                      <p:cNvPr id="0" name="对象 189463"/>
                      <p:cNvPicPr>
                        <a:picLocks noChangeArrowheads="1"/>
                      </p:cNvPicPr>
                      <p:nvPr/>
                    </p:nvPicPr>
                    <p:blipFill>
                      <a:blip r:embed="rId10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362200" y="2597150"/>
                        <a:ext cx="965200" cy="2921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38100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89465" name="对象 189464">
            <a:extLst>
              <a:ext uri="{FF2B5EF4-FFF2-40B4-BE49-F238E27FC236}">
                <a16:creationId xmlns:a16="http://schemas.microsoft.com/office/drawing/2014/main" id="{4AAF6C72-AE21-2948-9DCB-D41B7CB96834}"/>
              </a:ext>
            </a:extLst>
          </p:cNvPr>
          <p:cNvGraphicFramePr>
            <a:graphicFrameLocks/>
          </p:cNvGraphicFramePr>
          <p:nvPr/>
        </p:nvGraphicFramePr>
        <p:xfrm>
          <a:off x="3687763" y="2497138"/>
          <a:ext cx="3932237" cy="4619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7131" r:id="rId11" imgW="4292600" imgH="482600" progId="Equation.DSMT4">
                  <p:embed/>
                </p:oleObj>
              </mc:Choice>
              <mc:Fallback>
                <p:oleObj r:id="rId11" imgW="4292600" imgH="482600" progId="Equation.DSMT4">
                  <p:embed/>
                  <p:pic>
                    <p:nvPicPr>
                      <p:cNvPr id="0" name="对象 189464"/>
                      <p:cNvPicPr>
                        <a:picLocks noChangeArrowheads="1"/>
                      </p:cNvPicPr>
                      <p:nvPr/>
                    </p:nvPicPr>
                    <p:blipFill>
                      <a:blip r:embed="rId1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687763" y="2497138"/>
                        <a:ext cx="3932237" cy="461962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38100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89466" name="矩形 189465">
            <a:extLst>
              <a:ext uri="{FF2B5EF4-FFF2-40B4-BE49-F238E27FC236}">
                <a16:creationId xmlns:a16="http://schemas.microsoft.com/office/drawing/2014/main" id="{11F90036-5C05-5A40-887D-4527943EE310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87450" y="2486025"/>
            <a:ext cx="1512888" cy="6492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469900" indent="-4699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20000"/>
              </a:spcBef>
              <a:buClr>
                <a:schemeClr val="accent2"/>
              </a:buClr>
              <a:buFont typeface="Wingdings" pitchFamily="2" charset="2"/>
              <a:buNone/>
            </a:pPr>
            <a:r>
              <a:rPr lang="en-US" altLang="zh-CN" sz="2600" b="1">
                <a:latin typeface="Verdana" panose="020B0604030504040204" pitchFamily="34" charset="0"/>
              </a:rPr>
              <a:t>1</a:t>
            </a:r>
            <a:r>
              <a:rPr lang="zh-CN" altLang="en-US" sz="2600" b="1">
                <a:ea typeface="黑体" panose="02010609060101010101" pitchFamily="49" charset="-122"/>
              </a:rPr>
              <a:t>）当</a:t>
            </a:r>
          </a:p>
        </p:txBody>
      </p:sp>
      <p:graphicFrame>
        <p:nvGraphicFramePr>
          <p:cNvPr id="189469" name="对象 189468">
            <a:extLst>
              <a:ext uri="{FF2B5EF4-FFF2-40B4-BE49-F238E27FC236}">
                <a16:creationId xmlns:a16="http://schemas.microsoft.com/office/drawing/2014/main" id="{A6E3C738-D9EE-1142-B827-43B911A496F9}"/>
              </a:ext>
            </a:extLst>
          </p:cNvPr>
          <p:cNvGraphicFramePr>
            <a:graphicFrameLocks/>
          </p:cNvGraphicFramePr>
          <p:nvPr/>
        </p:nvGraphicFramePr>
        <p:xfrm>
          <a:off x="3733800" y="4343400"/>
          <a:ext cx="3124200" cy="4095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7132" r:id="rId13" imgW="3848100" imgH="482600" progId="Equation.DSMT4">
                  <p:embed/>
                </p:oleObj>
              </mc:Choice>
              <mc:Fallback>
                <p:oleObj r:id="rId13" imgW="3848100" imgH="482600" progId="Equation.DSMT4">
                  <p:embed/>
                  <p:pic>
                    <p:nvPicPr>
                      <p:cNvPr id="0" name="对象 189468"/>
                      <p:cNvPicPr>
                        <a:picLocks noChangeArrowheads="1"/>
                      </p:cNvPicPr>
                      <p:nvPr/>
                    </p:nvPicPr>
                    <p:blipFill>
                      <a:blip r:embed="rId1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733800" y="4343400"/>
                        <a:ext cx="3124200" cy="40957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38100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89470" name="矩形 189469">
            <a:extLst>
              <a:ext uri="{FF2B5EF4-FFF2-40B4-BE49-F238E27FC236}">
                <a16:creationId xmlns:a16="http://schemas.microsoft.com/office/drawing/2014/main" id="{1C116F04-9480-744D-95AE-DE04CBB1C689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87450" y="4337050"/>
            <a:ext cx="1512888" cy="5762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469900" indent="-4699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20000"/>
              </a:spcBef>
              <a:buClr>
                <a:schemeClr val="accent2"/>
              </a:buClr>
              <a:buFont typeface="Wingdings" pitchFamily="2" charset="2"/>
              <a:buNone/>
            </a:pPr>
            <a:r>
              <a:rPr lang="en-US" altLang="zh-CN" sz="2600" b="1">
                <a:latin typeface="Verdana" panose="020B0604030504040204" pitchFamily="34" charset="0"/>
              </a:rPr>
              <a:t>2</a:t>
            </a:r>
            <a:r>
              <a:rPr lang="zh-CN" altLang="en-US" sz="2600" b="1">
                <a:ea typeface="黑体" panose="02010609060101010101" pitchFamily="49" charset="-122"/>
              </a:rPr>
              <a:t>）当</a:t>
            </a:r>
          </a:p>
        </p:txBody>
      </p:sp>
      <p:graphicFrame>
        <p:nvGraphicFramePr>
          <p:cNvPr id="189471" name="对象 189470">
            <a:extLst>
              <a:ext uri="{FF2B5EF4-FFF2-40B4-BE49-F238E27FC236}">
                <a16:creationId xmlns:a16="http://schemas.microsoft.com/office/drawing/2014/main" id="{0FEEA5D5-83AB-AB4F-9B35-1BB5B6AB7084}"/>
              </a:ext>
            </a:extLst>
          </p:cNvPr>
          <p:cNvGraphicFramePr>
            <a:graphicFrameLocks/>
          </p:cNvGraphicFramePr>
          <p:nvPr/>
        </p:nvGraphicFramePr>
        <p:xfrm>
          <a:off x="1524000" y="6096000"/>
          <a:ext cx="4838700" cy="482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7133" r:id="rId15" imgW="6426200" imgH="622300" progId="Equation.DSMT4">
                  <p:embed/>
                </p:oleObj>
              </mc:Choice>
              <mc:Fallback>
                <p:oleObj r:id="rId15" imgW="6426200" imgH="622300" progId="Equation.DSMT4">
                  <p:embed/>
                  <p:pic>
                    <p:nvPicPr>
                      <p:cNvPr id="0" name="对象 189470"/>
                      <p:cNvPicPr>
                        <a:picLocks noChangeArrowheads="1"/>
                      </p:cNvPicPr>
                      <p:nvPr/>
                    </p:nvPicPr>
                    <p:blipFill>
                      <a:blip r:embed="rId1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524000" y="6096000"/>
                        <a:ext cx="4838700" cy="4826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38100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89472" name="对象 189471">
            <a:extLst>
              <a:ext uri="{FF2B5EF4-FFF2-40B4-BE49-F238E27FC236}">
                <a16:creationId xmlns:a16="http://schemas.microsoft.com/office/drawing/2014/main" id="{E40A9F04-A23B-144A-948F-1FDEB1D6DEE3}"/>
              </a:ext>
            </a:extLst>
          </p:cNvPr>
          <p:cNvGraphicFramePr>
            <a:graphicFrameLocks/>
          </p:cNvGraphicFramePr>
          <p:nvPr/>
        </p:nvGraphicFramePr>
        <p:xfrm>
          <a:off x="6477000" y="5638800"/>
          <a:ext cx="2322513" cy="11826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7134" r:id="rId17" imgW="2628900" imgH="1333500" progId="Equation.DSMT4">
                  <p:embed/>
                </p:oleObj>
              </mc:Choice>
              <mc:Fallback>
                <p:oleObj r:id="rId17" imgW="2628900" imgH="1333500" progId="Equation.DSMT4">
                  <p:embed/>
                  <p:pic>
                    <p:nvPicPr>
                      <p:cNvPr id="0" name="对象 189471"/>
                      <p:cNvPicPr>
                        <a:picLocks noChangeArrowheads="1"/>
                      </p:cNvPicPr>
                      <p:nvPr/>
                    </p:nvPicPr>
                    <p:blipFill>
                      <a:blip r:embed="rId1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477000" y="5638800"/>
                        <a:ext cx="2322513" cy="1182688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38100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89479" name="对象 189478">
            <a:extLst>
              <a:ext uri="{FF2B5EF4-FFF2-40B4-BE49-F238E27FC236}">
                <a16:creationId xmlns:a16="http://schemas.microsoft.com/office/drawing/2014/main" id="{2B2DA035-1847-AE4B-9CB6-3AD59788C9EA}"/>
              </a:ext>
            </a:extLst>
          </p:cNvPr>
          <p:cNvGraphicFramePr>
            <a:graphicFrameLocks/>
          </p:cNvGraphicFramePr>
          <p:nvPr/>
        </p:nvGraphicFramePr>
        <p:xfrm>
          <a:off x="2209800" y="4343400"/>
          <a:ext cx="1292225" cy="3984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7135" r:id="rId19" imgW="12293600" imgH="3797300" progId="Equation.3">
                  <p:embed/>
                </p:oleObj>
              </mc:Choice>
              <mc:Fallback>
                <p:oleObj r:id="rId19" imgW="12293600" imgH="3797300" progId="Equation.3">
                  <p:embed/>
                  <p:pic>
                    <p:nvPicPr>
                      <p:cNvPr id="0" name="对象 189478"/>
                      <p:cNvPicPr>
                        <a:picLocks noChangeArrowheads="1"/>
                      </p:cNvPicPr>
                      <p:nvPr/>
                    </p:nvPicPr>
                    <p:blipFill>
                      <a:blip r:embed="rId20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209800" y="4343400"/>
                        <a:ext cx="1292225" cy="39846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38100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94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894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94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1894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94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1894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 nodeType="clickPar">
                      <p:stCondLst>
                        <p:cond delay="indefinite"/>
                      </p:stCondLst>
                      <p:childTnLst>
                        <p:par>
                          <p:cTn id="1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94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1894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 nodeType="clickPar">
                      <p:stCondLst>
                        <p:cond delay="indefinite"/>
                      </p:stCondLst>
                      <p:childTnLst>
                        <p:par>
                          <p:cTn id="2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94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1894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 nodeType="clickPar">
                      <p:stCondLst>
                        <p:cond delay="indefinite"/>
                      </p:stCondLst>
                      <p:childTnLst>
                        <p:par>
                          <p:cTn id="2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94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2" dur="500"/>
                                        <p:tgtEl>
                                          <p:spTgt spid="1894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 nodeType="clickPar">
                      <p:stCondLst>
                        <p:cond delay="indefinite"/>
                      </p:stCondLst>
                      <p:childTnLst>
                        <p:par>
                          <p:cTn id="3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94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7" dur="500"/>
                                        <p:tgtEl>
                                          <p:spTgt spid="1894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 nodeType="clickPar">
                      <p:stCondLst>
                        <p:cond delay="indefinite"/>
                      </p:stCondLst>
                      <p:childTnLst>
                        <p:par>
                          <p:cTn id="3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94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2" dur="500"/>
                                        <p:tgtEl>
                                          <p:spTgt spid="1894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 nodeType="clickPar">
                      <p:stCondLst>
                        <p:cond delay="indefinite"/>
                      </p:stCondLst>
                      <p:childTnLst>
                        <p:par>
                          <p:cTn id="4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94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7" dur="500"/>
                                        <p:tgtEl>
                                          <p:spTgt spid="1894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 nodeType="clickPar">
                      <p:stCondLst>
                        <p:cond delay="indefinite"/>
                      </p:stCondLst>
                      <p:childTnLst>
                        <p:par>
                          <p:cTn id="4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94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2" dur="500"/>
                                        <p:tgtEl>
                                          <p:spTgt spid="1894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 nodeType="clickPar">
                      <p:stCondLst>
                        <p:cond delay="indefinite"/>
                      </p:stCondLst>
                      <p:childTnLst>
                        <p:par>
                          <p:cTn id="5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94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7" dur="500"/>
                                        <p:tgtEl>
                                          <p:spTgt spid="1894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 nodeType="clickPar">
                      <p:stCondLst>
                        <p:cond delay="indefinite"/>
                      </p:stCondLst>
                      <p:childTnLst>
                        <p:par>
                          <p:cTn id="5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6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94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2" dur="500"/>
                                        <p:tgtEl>
                                          <p:spTgt spid="1894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 nodeType="clickPar">
                      <p:stCondLst>
                        <p:cond delay="indefinite"/>
                      </p:stCondLst>
                      <p:childTnLst>
                        <p:par>
                          <p:cTn id="6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6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94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7" dur="500"/>
                                        <p:tgtEl>
                                          <p:spTgt spid="1894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9458" grpId="0"/>
      <p:bldP spid="189462" grpId="0"/>
      <p:bldP spid="189466" grpId="0"/>
      <p:bldP spid="189470" grpId="0"/>
    </p:bld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8066" name="图片 1">
            <a:extLst>
              <a:ext uri="{FF2B5EF4-FFF2-40B4-BE49-F238E27FC236}">
                <a16:creationId xmlns:a16="http://schemas.microsoft.com/office/drawing/2014/main" id="{A32B9123-D0E1-3A47-B2ED-1B5D939D7EB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335" b="24699"/>
          <a:stretch>
            <a:fillRect/>
          </a:stretch>
        </p:blipFill>
        <p:spPr bwMode="auto">
          <a:xfrm>
            <a:off x="500063" y="1574800"/>
            <a:ext cx="8218487" cy="32813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8067" name="文本框 2">
            <a:extLst>
              <a:ext uri="{FF2B5EF4-FFF2-40B4-BE49-F238E27FC236}">
                <a16:creationId xmlns:a16="http://schemas.microsoft.com/office/drawing/2014/main" id="{D76817D7-E663-184C-A91F-69529782374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811338" y="558800"/>
            <a:ext cx="3913187" cy="577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buFont typeface="Arial" panose="020B0604020202020204" pitchFamily="34" charset="0"/>
              <a:buNone/>
            </a:pPr>
            <a:r>
              <a:rPr lang="en-US" altLang="zh-CN" sz="3200"/>
              <a:t>M=L</a:t>
            </a:r>
            <a:r>
              <a:rPr lang="zh-CN" altLang="en-US" sz="3200"/>
              <a:t>时</a:t>
            </a:r>
          </a:p>
        </p:txBody>
      </p:sp>
    </p:spTree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274" name="文本框 182273">
            <a:extLst>
              <a:ext uri="{FF2B5EF4-FFF2-40B4-BE49-F238E27FC236}">
                <a16:creationId xmlns:a16="http://schemas.microsoft.com/office/drawing/2014/main" id="{F313A77F-C5AD-A54E-8C07-413F83AA59F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84213" y="1289050"/>
            <a:ext cx="7488237" cy="1071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just" eaLnBrk="1" hangingPunct="1">
              <a:lnSpc>
                <a:spcPct val="115000"/>
              </a:lnSpc>
              <a:spcBef>
                <a:spcPct val="50000"/>
              </a:spcBef>
              <a:buFont typeface="Arial" panose="020B0604020202020204" pitchFamily="34" charset="0"/>
              <a:buNone/>
            </a:pPr>
            <a:r>
              <a:rPr lang="en-US" altLang="zh-CN" sz="2800" b="1">
                <a:latin typeface="Tahoma" panose="020B0604030504040204" pitchFamily="34" charset="0"/>
                <a:ea typeface="黑体" panose="02010609060101010101" pitchFamily="49" charset="-122"/>
              </a:rPr>
              <a:t>       x(n)</a:t>
            </a:r>
            <a:r>
              <a:rPr lang="zh-CN" altLang="en-US" sz="2800" b="1">
                <a:latin typeface="Tahoma" panose="020B0604030504040204" pitchFamily="34" charset="0"/>
                <a:ea typeface="黑体" panose="02010609060101010101" pitchFamily="49" charset="-122"/>
              </a:rPr>
              <a:t>长度很长时，将</a:t>
            </a:r>
            <a:r>
              <a:rPr lang="en-US" altLang="zh-CN" sz="2800" b="1">
                <a:latin typeface="Tahoma" panose="020B0604030504040204" pitchFamily="34" charset="0"/>
                <a:ea typeface="黑体" panose="02010609060101010101" pitchFamily="49" charset="-122"/>
              </a:rPr>
              <a:t>x(n)</a:t>
            </a:r>
            <a:r>
              <a:rPr lang="zh-CN" altLang="en-US" sz="2800" b="1">
                <a:latin typeface="Tahoma" panose="020B0604030504040204" pitchFamily="34" charset="0"/>
                <a:ea typeface="黑体" panose="02010609060101010101" pitchFamily="49" charset="-122"/>
              </a:rPr>
              <a:t>分为每个都是</a:t>
            </a:r>
            <a:r>
              <a:rPr lang="en-US" altLang="zh-CN" sz="2800" b="1">
                <a:latin typeface="Tahoma" panose="020B0604030504040204" pitchFamily="34" charset="0"/>
                <a:ea typeface="黑体" panose="02010609060101010101" pitchFamily="49" charset="-122"/>
              </a:rPr>
              <a:t>L</a:t>
            </a:r>
            <a:r>
              <a:rPr lang="zh-CN" altLang="en-US" sz="2800" b="1">
                <a:latin typeface="Tahoma" panose="020B0604030504040204" pitchFamily="34" charset="0"/>
                <a:ea typeface="黑体" panose="02010609060101010101" pitchFamily="49" charset="-122"/>
              </a:rPr>
              <a:t>长的若干小的片段，</a:t>
            </a:r>
            <a:r>
              <a:rPr lang="en-US" altLang="zh-CN" sz="2800" b="1">
                <a:latin typeface="Tahoma" panose="020B0604030504040204" pitchFamily="34" charset="0"/>
                <a:ea typeface="黑体" panose="02010609060101010101" pitchFamily="49" charset="-122"/>
              </a:rPr>
              <a:t>L</a:t>
            </a:r>
            <a:r>
              <a:rPr lang="zh-CN" altLang="en-US" sz="2800" b="1">
                <a:latin typeface="Tahoma" panose="020B0604030504040204" pitchFamily="34" charset="0"/>
                <a:ea typeface="黑体" panose="02010609060101010101" pitchFamily="49" charset="-122"/>
              </a:rPr>
              <a:t>与</a:t>
            </a:r>
            <a:r>
              <a:rPr lang="en-US" altLang="zh-CN" sz="2800" b="1">
                <a:latin typeface="Tahoma" panose="020B0604030504040204" pitchFamily="34" charset="0"/>
                <a:ea typeface="黑体" panose="02010609060101010101" pitchFamily="49" charset="-122"/>
              </a:rPr>
              <a:t>M</a:t>
            </a:r>
            <a:r>
              <a:rPr lang="zh-CN" altLang="en-US" sz="2800" b="1">
                <a:latin typeface="Tahoma" panose="020B0604030504040204" pitchFamily="34" charset="0"/>
                <a:ea typeface="黑体" panose="02010609060101010101" pitchFamily="49" charset="-122"/>
              </a:rPr>
              <a:t>可比拟</a:t>
            </a:r>
            <a:r>
              <a:rPr lang="en-US" altLang="zh-CN" sz="2800" b="1">
                <a:latin typeface="Tahoma" panose="020B0604030504040204" pitchFamily="34" charset="0"/>
                <a:ea typeface="黑体" panose="02010609060101010101" pitchFamily="49" charset="-122"/>
              </a:rPr>
              <a:t>(</a:t>
            </a:r>
            <a:r>
              <a:rPr lang="zh-CN" altLang="en-US" sz="2800" b="1">
                <a:latin typeface="Tahoma" panose="020B0604030504040204" pitchFamily="34" charset="0"/>
                <a:ea typeface="黑体" panose="02010609060101010101" pitchFamily="49" charset="-122"/>
              </a:rPr>
              <a:t>数量级相同</a:t>
            </a:r>
            <a:r>
              <a:rPr lang="en-US" altLang="zh-CN" sz="2800" b="1">
                <a:latin typeface="Tahoma" panose="020B0604030504040204" pitchFamily="34" charset="0"/>
                <a:ea typeface="黑体" panose="02010609060101010101" pitchFamily="49" charset="-122"/>
              </a:rPr>
              <a:t>)</a:t>
            </a:r>
            <a:r>
              <a:rPr lang="zh-CN" altLang="en-US" sz="2800" b="1">
                <a:latin typeface="Tahoma" panose="020B0604030504040204" pitchFamily="34" charset="0"/>
                <a:ea typeface="黑体" panose="02010609060101010101" pitchFamily="49" charset="-122"/>
              </a:rPr>
              <a:t>。</a:t>
            </a:r>
          </a:p>
        </p:txBody>
      </p:sp>
      <p:graphicFrame>
        <p:nvGraphicFramePr>
          <p:cNvPr id="182280" name="对象 182279">
            <a:extLst>
              <a:ext uri="{FF2B5EF4-FFF2-40B4-BE49-F238E27FC236}">
                <a16:creationId xmlns:a16="http://schemas.microsoft.com/office/drawing/2014/main" id="{561DBCFC-4A49-1448-A32A-3E155B395F28}"/>
              </a:ext>
            </a:extLst>
          </p:cNvPr>
          <p:cNvGraphicFramePr>
            <a:graphicFrameLocks/>
          </p:cNvGraphicFramePr>
          <p:nvPr/>
        </p:nvGraphicFramePr>
        <p:xfrm>
          <a:off x="1905000" y="2339975"/>
          <a:ext cx="6096000" cy="13176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9139" r:id="rId3" imgW="48272700" imgH="11112500" progId="Equation.3">
                  <p:embed/>
                </p:oleObj>
              </mc:Choice>
              <mc:Fallback>
                <p:oleObj r:id="rId3" imgW="48272700" imgH="11112500" progId="Equation.3">
                  <p:embed/>
                  <p:pic>
                    <p:nvPicPr>
                      <p:cNvPr id="0" name="对象 182279"/>
                      <p:cNvPicPr>
                        <a:picLocks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905000" y="2339975"/>
                        <a:ext cx="6096000" cy="131762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38100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82281" name="对象 182280">
            <a:extLst>
              <a:ext uri="{FF2B5EF4-FFF2-40B4-BE49-F238E27FC236}">
                <a16:creationId xmlns:a16="http://schemas.microsoft.com/office/drawing/2014/main" id="{B10FCA28-0AA5-494E-953A-E2AB0B738451}"/>
              </a:ext>
            </a:extLst>
          </p:cNvPr>
          <p:cNvGraphicFramePr>
            <a:graphicFrameLocks/>
          </p:cNvGraphicFramePr>
          <p:nvPr/>
        </p:nvGraphicFramePr>
        <p:xfrm>
          <a:off x="1981200" y="3660775"/>
          <a:ext cx="3200400" cy="9874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9140" r:id="rId5" imgW="45351700" imgH="14630400" progId="Equation.3">
                  <p:embed/>
                </p:oleObj>
              </mc:Choice>
              <mc:Fallback>
                <p:oleObj r:id="rId5" imgW="45351700" imgH="14630400" progId="Equation.3">
                  <p:embed/>
                  <p:pic>
                    <p:nvPicPr>
                      <p:cNvPr id="0" name="对象 182280"/>
                      <p:cNvPicPr>
                        <a:picLocks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981200" y="3660775"/>
                        <a:ext cx="3200400" cy="98742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38100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82282" name="对象 182281">
            <a:extLst>
              <a:ext uri="{FF2B5EF4-FFF2-40B4-BE49-F238E27FC236}">
                <a16:creationId xmlns:a16="http://schemas.microsoft.com/office/drawing/2014/main" id="{C0FFB1F8-807B-804D-87E2-3E87BA52CBF0}"/>
              </a:ext>
            </a:extLst>
          </p:cNvPr>
          <p:cNvGraphicFramePr>
            <a:graphicFrameLocks/>
          </p:cNvGraphicFramePr>
          <p:nvPr/>
        </p:nvGraphicFramePr>
        <p:xfrm>
          <a:off x="1981200" y="4876800"/>
          <a:ext cx="3468688" cy="5286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9141" r:id="rId7" imgW="50025300" imgH="7899400" progId="Equation.3">
                  <p:embed/>
                </p:oleObj>
              </mc:Choice>
              <mc:Fallback>
                <p:oleObj r:id="rId7" imgW="50025300" imgH="7899400" progId="Equation.3">
                  <p:embed/>
                  <p:pic>
                    <p:nvPicPr>
                      <p:cNvPr id="0" name="对象 182281"/>
                      <p:cNvPicPr>
                        <a:picLocks noChangeArrowheads="1"/>
                      </p:cNvPicPr>
                      <p:nvPr/>
                    </p:nvPicPr>
                    <p:blipFill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981200" y="4876800"/>
                        <a:ext cx="3468688" cy="528638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38100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82283" name="对象 182282">
            <a:extLst>
              <a:ext uri="{FF2B5EF4-FFF2-40B4-BE49-F238E27FC236}">
                <a16:creationId xmlns:a16="http://schemas.microsoft.com/office/drawing/2014/main" id="{817F503D-247E-FF46-B4F5-0CAD7D2548D7}"/>
              </a:ext>
            </a:extLst>
          </p:cNvPr>
          <p:cNvGraphicFramePr>
            <a:graphicFrameLocks/>
          </p:cNvGraphicFramePr>
          <p:nvPr/>
        </p:nvGraphicFramePr>
        <p:xfrm>
          <a:off x="5562600" y="4648200"/>
          <a:ext cx="2870200" cy="9223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9142" r:id="rId9" imgW="49149000" imgH="14630400" progId="Equation.3">
                  <p:embed/>
                </p:oleObj>
              </mc:Choice>
              <mc:Fallback>
                <p:oleObj r:id="rId9" imgW="49149000" imgH="14630400" progId="Equation.3">
                  <p:embed/>
                  <p:pic>
                    <p:nvPicPr>
                      <p:cNvPr id="0" name="对象 182282"/>
                      <p:cNvPicPr>
                        <a:picLocks noChangeArrowheads="1"/>
                      </p:cNvPicPr>
                      <p:nvPr/>
                    </p:nvPicPr>
                    <p:blipFill>
                      <a:blip r:embed="rId10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562600" y="4648200"/>
                        <a:ext cx="2870200" cy="922338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38100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89095" name="矩形 182283">
            <a:extLst>
              <a:ext uri="{FF2B5EF4-FFF2-40B4-BE49-F238E27FC236}">
                <a16:creationId xmlns:a16="http://schemas.microsoft.com/office/drawing/2014/main" id="{D7F32A08-8143-0B40-858A-55A1BE206C7F}"/>
              </a:ext>
            </a:extLst>
          </p:cNvPr>
          <p:cNvSpPr>
            <a:spLocks noChangeArrowheads="1"/>
          </p:cNvSpPr>
          <p:nvPr/>
        </p:nvSpPr>
        <p:spPr bwMode="auto">
          <a:xfrm>
            <a:off x="468313" y="668338"/>
            <a:ext cx="3709987" cy="627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b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buFont typeface="Arial" panose="020B0604020202020204" pitchFamily="34" charset="0"/>
              <a:buNone/>
            </a:pPr>
            <a:r>
              <a:rPr lang="en-US" altLang="zh-CN" sz="3400" b="1">
                <a:solidFill>
                  <a:srgbClr val="FF0000"/>
                </a:solidFill>
                <a:latin typeface="黑体" panose="02010609060101010101" pitchFamily="49" charset="-122"/>
              </a:rPr>
              <a:t>1</a:t>
            </a:r>
            <a:r>
              <a:rPr lang="zh-CN" altLang="en-US" sz="3400" b="1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、重叠相加法</a:t>
            </a:r>
          </a:p>
        </p:txBody>
      </p:sp>
      <p:graphicFrame>
        <p:nvGraphicFramePr>
          <p:cNvPr id="182286" name="对象 182285">
            <a:extLst>
              <a:ext uri="{FF2B5EF4-FFF2-40B4-BE49-F238E27FC236}">
                <a16:creationId xmlns:a16="http://schemas.microsoft.com/office/drawing/2014/main" id="{CE041400-63F1-D741-9BBC-089526C1D3D8}"/>
              </a:ext>
            </a:extLst>
          </p:cNvPr>
          <p:cNvGraphicFramePr>
            <a:graphicFrameLocks/>
          </p:cNvGraphicFramePr>
          <p:nvPr/>
        </p:nvGraphicFramePr>
        <p:xfrm>
          <a:off x="2971800" y="5562600"/>
          <a:ext cx="1981200" cy="9826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9143" r:id="rId11" imgW="32181800" imgH="14630400" progId="Equation.3">
                  <p:embed/>
                </p:oleObj>
              </mc:Choice>
              <mc:Fallback>
                <p:oleObj r:id="rId11" imgW="32181800" imgH="14630400" progId="Equation.3">
                  <p:embed/>
                  <p:pic>
                    <p:nvPicPr>
                      <p:cNvPr id="0" name="对象 182285"/>
                      <p:cNvPicPr>
                        <a:picLocks noChangeArrowheads="1"/>
                      </p:cNvPicPr>
                      <p:nvPr/>
                    </p:nvPicPr>
                    <p:blipFill>
                      <a:blip r:embed="rId1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971800" y="5562600"/>
                        <a:ext cx="1981200" cy="98266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38100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82291" name="矩形 182290">
            <a:extLst>
              <a:ext uri="{FF2B5EF4-FFF2-40B4-BE49-F238E27FC236}">
                <a16:creationId xmlns:a16="http://schemas.microsoft.com/office/drawing/2014/main" id="{1A9A8FE7-FEE1-524B-8282-30CFCFCAA49A}"/>
              </a:ext>
            </a:extLst>
          </p:cNvPr>
          <p:cNvSpPr>
            <a:spLocks noChangeArrowheads="1"/>
          </p:cNvSpPr>
          <p:nvPr/>
        </p:nvSpPr>
        <p:spPr bwMode="auto">
          <a:xfrm>
            <a:off x="838200" y="3903663"/>
            <a:ext cx="1077913" cy="5191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buFont typeface="Arial" panose="020B0604020202020204" pitchFamily="34" charset="0"/>
              <a:buNone/>
            </a:pPr>
            <a:r>
              <a:rPr lang="en-US" altLang="zh-CN" sz="2800" b="1">
                <a:latin typeface="黑体" panose="02010609060101010101" pitchFamily="49" charset="-122"/>
                <a:ea typeface="黑体" panose="02010609060101010101" pitchFamily="49" charset="-122"/>
              </a:rPr>
              <a:t> </a:t>
            </a:r>
            <a:r>
              <a:rPr lang="zh-CN" altLang="en-US" sz="2800" b="1">
                <a:latin typeface="黑体" panose="02010609060101010101" pitchFamily="49" charset="-122"/>
                <a:ea typeface="黑体" panose="02010609060101010101" pitchFamily="49" charset="-122"/>
              </a:rPr>
              <a:t>则：</a:t>
            </a:r>
          </a:p>
        </p:txBody>
      </p:sp>
      <p:sp>
        <p:nvSpPr>
          <p:cNvPr id="182292" name="矩形 182291">
            <a:extLst>
              <a:ext uri="{FF2B5EF4-FFF2-40B4-BE49-F238E27FC236}">
                <a16:creationId xmlns:a16="http://schemas.microsoft.com/office/drawing/2014/main" id="{27D81954-70AA-FA46-9041-0A85E117256E}"/>
              </a:ext>
            </a:extLst>
          </p:cNvPr>
          <p:cNvSpPr>
            <a:spLocks noChangeArrowheads="1"/>
          </p:cNvSpPr>
          <p:nvPr/>
        </p:nvSpPr>
        <p:spPr bwMode="auto">
          <a:xfrm>
            <a:off x="609600" y="4800600"/>
            <a:ext cx="1435100" cy="519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buFont typeface="Arial" panose="020B0604020202020204" pitchFamily="34" charset="0"/>
              <a:buNone/>
            </a:pPr>
            <a:r>
              <a:rPr lang="en-US" altLang="zh-CN" sz="2800" b="1">
                <a:latin typeface="黑体" panose="02010609060101010101" pitchFamily="49" charset="-122"/>
                <a:ea typeface="黑体" panose="02010609060101010101" pitchFamily="49" charset="-122"/>
              </a:rPr>
              <a:t> </a:t>
            </a:r>
            <a:r>
              <a:rPr lang="zh-CN" altLang="en-US" sz="2800" b="1">
                <a:latin typeface="黑体" panose="02010609060101010101" pitchFamily="49" charset="-122"/>
                <a:ea typeface="黑体" panose="02010609060101010101" pitchFamily="49" charset="-122"/>
              </a:rPr>
              <a:t>输出：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2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822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2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1822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2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1822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 nodeType="clickPar">
                      <p:stCondLst>
                        <p:cond delay="indefinite"/>
                      </p:stCondLst>
                      <p:childTnLst>
                        <p:par>
                          <p:cTn id="1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2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1822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 nodeType="clickPar">
                      <p:stCondLst>
                        <p:cond delay="indefinite"/>
                      </p:stCondLst>
                      <p:childTnLst>
                        <p:par>
                          <p:cTn id="2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2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1822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 nodeType="clickPar">
                      <p:stCondLst>
                        <p:cond delay="indefinite"/>
                      </p:stCondLst>
                      <p:childTnLst>
                        <p:par>
                          <p:cTn id="2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2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2" dur="500"/>
                                        <p:tgtEl>
                                          <p:spTgt spid="1822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 nodeType="clickPar">
                      <p:stCondLst>
                        <p:cond delay="indefinite"/>
                      </p:stCondLst>
                      <p:childTnLst>
                        <p:par>
                          <p:cTn id="3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2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7" dur="500"/>
                                        <p:tgtEl>
                                          <p:spTgt spid="1822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 nodeType="clickPar">
                      <p:stCondLst>
                        <p:cond delay="indefinite"/>
                      </p:stCondLst>
                      <p:childTnLst>
                        <p:par>
                          <p:cTn id="3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2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2" dur="500"/>
                                        <p:tgtEl>
                                          <p:spTgt spid="1822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2274" grpId="0"/>
      <p:bldP spid="182291" grpId="0"/>
      <p:bldP spid="182292" grpId="0"/>
    </p:bld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11970" name="对象 211969">
            <a:extLst>
              <a:ext uri="{FF2B5EF4-FFF2-40B4-BE49-F238E27FC236}">
                <a16:creationId xmlns:a16="http://schemas.microsoft.com/office/drawing/2014/main" id="{2BE524D7-76B1-8248-AAED-D3B884D0008A}"/>
              </a:ext>
            </a:extLst>
          </p:cNvPr>
          <p:cNvGraphicFramePr>
            <a:graphicFrameLocks/>
          </p:cNvGraphicFramePr>
          <p:nvPr/>
        </p:nvGraphicFramePr>
        <p:xfrm>
          <a:off x="1981200" y="863600"/>
          <a:ext cx="3581400" cy="5826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0166" r:id="rId3" imgW="54127400" imgH="8775700" progId="Equation.3">
                  <p:embed/>
                </p:oleObj>
              </mc:Choice>
              <mc:Fallback>
                <p:oleObj r:id="rId3" imgW="54127400" imgH="8775700" progId="Equation.3">
                  <p:embed/>
                  <p:pic>
                    <p:nvPicPr>
                      <p:cNvPr id="0" name="对象 211969"/>
                      <p:cNvPicPr>
                        <a:picLocks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981200" y="863600"/>
                        <a:ext cx="3581400" cy="58261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38100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11971" name="对象 211970">
            <a:extLst>
              <a:ext uri="{FF2B5EF4-FFF2-40B4-BE49-F238E27FC236}">
                <a16:creationId xmlns:a16="http://schemas.microsoft.com/office/drawing/2014/main" id="{5725EAE6-4296-FE46-AD77-BEAFDBABC58C}"/>
              </a:ext>
            </a:extLst>
          </p:cNvPr>
          <p:cNvGraphicFramePr>
            <a:graphicFrameLocks/>
          </p:cNvGraphicFramePr>
          <p:nvPr/>
        </p:nvGraphicFramePr>
        <p:xfrm>
          <a:off x="6019800" y="2514600"/>
          <a:ext cx="2306638" cy="4651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0167" r:id="rId5" imgW="20485100" imgH="4102100" progId="Equation.3">
                  <p:embed/>
                </p:oleObj>
              </mc:Choice>
              <mc:Fallback>
                <p:oleObj r:id="rId5" imgW="20485100" imgH="4102100" progId="Equation.3">
                  <p:embed/>
                  <p:pic>
                    <p:nvPicPr>
                      <p:cNvPr id="0" name="对象 211970"/>
                      <p:cNvPicPr>
                        <a:picLocks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019800" y="2514600"/>
                        <a:ext cx="2306638" cy="465138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38100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211973" name="矩形 211972">
            <a:extLst>
              <a:ext uri="{FF2B5EF4-FFF2-40B4-BE49-F238E27FC236}">
                <a16:creationId xmlns:a16="http://schemas.microsoft.com/office/drawing/2014/main" id="{5AE5ED3F-3356-4B41-B448-F0DBAD69FE0E}"/>
              </a:ext>
            </a:extLst>
          </p:cNvPr>
          <p:cNvSpPr>
            <a:spLocks noChangeArrowheads="1"/>
          </p:cNvSpPr>
          <p:nvPr/>
        </p:nvSpPr>
        <p:spPr bwMode="auto">
          <a:xfrm>
            <a:off x="609600" y="838200"/>
            <a:ext cx="1255713" cy="519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buFont typeface="Arial" panose="020B0604020202020204" pitchFamily="34" charset="0"/>
              <a:buNone/>
            </a:pPr>
            <a:r>
              <a:rPr lang="zh-CN" altLang="en-US" sz="2800" b="1">
                <a:latin typeface="黑体" panose="02010609060101010101" pitchFamily="49" charset="-122"/>
                <a:ea typeface="黑体" panose="02010609060101010101" pitchFamily="49" charset="-122"/>
              </a:rPr>
              <a:t>其中：</a:t>
            </a:r>
          </a:p>
        </p:txBody>
      </p:sp>
      <p:sp>
        <p:nvSpPr>
          <p:cNvPr id="211974" name="矩形 211973">
            <a:extLst>
              <a:ext uri="{FF2B5EF4-FFF2-40B4-BE49-F238E27FC236}">
                <a16:creationId xmlns:a16="http://schemas.microsoft.com/office/drawing/2014/main" id="{E37D24A5-123A-014C-8598-2C1E21BCFEFA}"/>
              </a:ext>
            </a:extLst>
          </p:cNvPr>
          <p:cNvSpPr>
            <a:spLocks noChangeArrowheads="1"/>
          </p:cNvSpPr>
          <p:nvPr/>
        </p:nvSpPr>
        <p:spPr bwMode="auto">
          <a:xfrm>
            <a:off x="609600" y="1752600"/>
            <a:ext cx="3756025" cy="519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buFont typeface="Arial" panose="020B0604020202020204" pitchFamily="34" charset="0"/>
              <a:buNone/>
            </a:pPr>
            <a:r>
              <a:rPr lang="zh-CN" altLang="en-US" sz="2800" b="1">
                <a:latin typeface="黑体" panose="02010609060101010101" pitchFamily="49" charset="-122"/>
                <a:ea typeface="黑体" panose="02010609060101010101" pitchFamily="49" charset="-122"/>
              </a:rPr>
              <a:t>可以用圆周卷积计算：</a:t>
            </a:r>
          </a:p>
        </p:txBody>
      </p:sp>
      <p:grpSp>
        <p:nvGrpSpPr>
          <p:cNvPr id="211979" name="组合 211978">
            <a:extLst>
              <a:ext uri="{FF2B5EF4-FFF2-40B4-BE49-F238E27FC236}">
                <a16:creationId xmlns:a16="http://schemas.microsoft.com/office/drawing/2014/main" id="{059B2DDC-EB74-E041-9743-EB25B2A7D479}"/>
              </a:ext>
            </a:extLst>
          </p:cNvPr>
          <p:cNvGrpSpPr>
            <a:grpSpLocks/>
          </p:cNvGrpSpPr>
          <p:nvPr/>
        </p:nvGrpSpPr>
        <p:grpSpPr bwMode="auto">
          <a:xfrm>
            <a:off x="609600" y="3352800"/>
            <a:ext cx="6980238" cy="595313"/>
            <a:chOff x="384" y="2112"/>
            <a:chExt cx="4397" cy="375"/>
          </a:xfrm>
        </p:grpSpPr>
        <p:graphicFrame>
          <p:nvGraphicFramePr>
            <p:cNvPr id="90124" name="对象 211971">
              <a:extLst>
                <a:ext uri="{FF2B5EF4-FFF2-40B4-BE49-F238E27FC236}">
                  <a16:creationId xmlns:a16="http://schemas.microsoft.com/office/drawing/2014/main" id="{23EF2371-2D0A-D842-B0C4-12A81771D99B}"/>
                </a:ext>
              </a:extLst>
            </p:cNvPr>
            <p:cNvGraphicFramePr>
              <a:graphicFrameLocks/>
            </p:cNvGraphicFramePr>
            <p:nvPr/>
          </p:nvGraphicFramePr>
          <p:xfrm>
            <a:off x="816" y="2112"/>
            <a:ext cx="852" cy="329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90168" r:id="rId7" imgW="22237700" imgH="8483600" progId="Equation.3">
                    <p:embed/>
                  </p:oleObj>
                </mc:Choice>
                <mc:Fallback>
                  <p:oleObj r:id="rId7" imgW="22237700" imgH="8483600" progId="Equation.3">
                    <p:embed/>
                    <p:pic>
                      <p:nvPicPr>
                        <p:cNvPr id="0" name="对象 211971"/>
                        <p:cNvPicPr>
                          <a:picLocks noChangeArrowheads="1"/>
                        </p:cNvPicPr>
                        <p:nvPr/>
                      </p:nvPicPr>
                      <p:blipFill>
                        <a:blip r:embed="rId8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16" y="2112"/>
                          <a:ext cx="852" cy="329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38100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sp>
          <p:nvSpPr>
            <p:cNvPr id="90125" name="矩形 211974">
              <a:extLst>
                <a:ext uri="{FF2B5EF4-FFF2-40B4-BE49-F238E27FC236}">
                  <a16:creationId xmlns:a16="http://schemas.microsoft.com/office/drawing/2014/main" id="{8A0BD6C4-F2EF-8649-8085-649A1FCD274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84" y="2160"/>
              <a:ext cx="4397" cy="32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buFont typeface="Arial" panose="020B0604020202020204" pitchFamily="34" charset="0"/>
                <a:buNone/>
              </a:pPr>
              <a:r>
                <a:rPr lang="en-US" altLang="zh-CN" sz="2800" b="1">
                  <a:latin typeface="黑体" panose="02010609060101010101" pitchFamily="49" charset="-122"/>
                  <a:ea typeface="黑体" panose="02010609060101010101" pitchFamily="49" charset="-122"/>
                </a:rPr>
                <a:t> </a:t>
              </a:r>
              <a:r>
                <a:rPr lang="zh-CN" altLang="en-US" sz="2800" b="1">
                  <a:latin typeface="黑体" panose="02010609060101010101" pitchFamily="49" charset="-122"/>
                  <a:ea typeface="黑体" panose="02010609060101010101" pitchFamily="49" charset="-122"/>
                </a:rPr>
                <a:t>选       ，上面圆周卷积可用</a:t>
              </a:r>
              <a:r>
                <a:rPr lang="en-US" altLang="zh-CN" sz="2800" b="1">
                  <a:latin typeface="黑体" panose="02010609060101010101" pitchFamily="49" charset="-122"/>
                  <a:ea typeface="黑体" panose="02010609060101010101" pitchFamily="49" charset="-122"/>
                </a:rPr>
                <a:t>FFT</a:t>
              </a:r>
              <a:r>
                <a:rPr lang="zh-CN" altLang="en-US" sz="2800" b="1">
                  <a:latin typeface="黑体" panose="02010609060101010101" pitchFamily="49" charset="-122"/>
                  <a:ea typeface="黑体" panose="02010609060101010101" pitchFamily="49" charset="-122"/>
                </a:rPr>
                <a:t>计算。 </a:t>
              </a:r>
            </a:p>
          </p:txBody>
        </p:sp>
      </p:grpSp>
      <p:grpSp>
        <p:nvGrpSpPr>
          <p:cNvPr id="211976" name="组合 211975">
            <a:extLst>
              <a:ext uri="{FF2B5EF4-FFF2-40B4-BE49-F238E27FC236}">
                <a16:creationId xmlns:a16="http://schemas.microsoft.com/office/drawing/2014/main" id="{E6BE71A2-8EF5-3F4D-B57F-5C5A3494E6C4}"/>
              </a:ext>
            </a:extLst>
          </p:cNvPr>
          <p:cNvGrpSpPr>
            <a:grpSpLocks/>
          </p:cNvGrpSpPr>
          <p:nvPr/>
        </p:nvGrpSpPr>
        <p:grpSpPr bwMode="auto">
          <a:xfrm>
            <a:off x="1981200" y="2514600"/>
            <a:ext cx="3733800" cy="609600"/>
            <a:chOff x="1655" y="3566"/>
            <a:chExt cx="1859" cy="292"/>
          </a:xfrm>
        </p:grpSpPr>
        <p:graphicFrame>
          <p:nvGraphicFramePr>
            <p:cNvPr id="90122" name="对象 211976">
              <a:extLst>
                <a:ext uri="{FF2B5EF4-FFF2-40B4-BE49-F238E27FC236}">
                  <a16:creationId xmlns:a16="http://schemas.microsoft.com/office/drawing/2014/main" id="{61C12229-F397-6A4C-B853-352DBEFB0669}"/>
                </a:ext>
              </a:extLst>
            </p:cNvPr>
            <p:cNvGraphicFramePr>
              <a:graphicFrameLocks/>
            </p:cNvGraphicFramePr>
            <p:nvPr/>
          </p:nvGraphicFramePr>
          <p:xfrm>
            <a:off x="1655" y="3566"/>
            <a:ext cx="1859" cy="292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90169" r:id="rId9" imgW="56172100" imgH="8775700" progId="Equation.3">
                    <p:embed/>
                  </p:oleObj>
                </mc:Choice>
                <mc:Fallback>
                  <p:oleObj r:id="rId9" imgW="56172100" imgH="8775700" progId="Equation.3">
                    <p:embed/>
                    <p:pic>
                      <p:nvPicPr>
                        <p:cNvPr id="0" name="对象 211976"/>
                        <p:cNvPicPr>
                          <a:picLocks noChangeArrowheads="1"/>
                        </p:cNvPicPr>
                        <p:nvPr/>
                      </p:nvPicPr>
                      <p:blipFill>
                        <a:blip r:embed="rId10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1655" y="3566"/>
                          <a:ext cx="1859" cy="292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38100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sp>
          <p:nvSpPr>
            <p:cNvPr id="90123" name="椭圆 211977">
              <a:extLst>
                <a:ext uri="{FF2B5EF4-FFF2-40B4-BE49-F238E27FC236}">
                  <a16:creationId xmlns:a16="http://schemas.microsoft.com/office/drawing/2014/main" id="{E9C65734-79E6-BD44-A2D3-5CFD5A48987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864" y="3600"/>
              <a:ext cx="192" cy="192"/>
            </a:xfrm>
            <a:prstGeom prst="ellipse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buFont typeface="Arial" panose="020B0604020202020204" pitchFamily="34" charset="0"/>
                <a:buNone/>
              </a:pPr>
              <a:r>
                <a:rPr lang="en-US" altLang="zh-CN" sz="2400">
                  <a:latin typeface="Tahoma" panose="020B0604030504040204" pitchFamily="34" charset="0"/>
                </a:rPr>
                <a:t>N</a:t>
              </a:r>
            </a:p>
          </p:txBody>
        </p:sp>
      </p:grpSp>
      <p:sp>
        <p:nvSpPr>
          <p:cNvPr id="211980" name="文本框 211979">
            <a:extLst>
              <a:ext uri="{FF2B5EF4-FFF2-40B4-BE49-F238E27FC236}">
                <a16:creationId xmlns:a16="http://schemas.microsoft.com/office/drawing/2014/main" id="{95FEAB7A-AE30-944E-BE0C-1711FC35E5D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81000" y="4114800"/>
            <a:ext cx="8153400" cy="1244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just" eaLnBrk="1" hangingPunct="1">
              <a:lnSpc>
                <a:spcPct val="125000"/>
              </a:lnSpc>
              <a:spcBef>
                <a:spcPct val="20000"/>
              </a:spcBef>
              <a:buFont typeface="Arial" panose="020B0604020202020204" pitchFamily="34" charset="0"/>
              <a:buNone/>
            </a:pPr>
            <a:r>
              <a:rPr lang="en-US" altLang="zh-CN" sz="2800" b="1">
                <a:latin typeface="Times New Roman" panose="02020603050405020304" pitchFamily="18" charset="0"/>
                <a:ea typeface="黑体" panose="02010609060101010101" pitchFamily="49" charset="-122"/>
              </a:rPr>
              <a:t>    </a:t>
            </a:r>
            <a:r>
              <a:rPr lang="zh-CN" altLang="en-US" sz="2800" b="1">
                <a:latin typeface="Times New Roman" panose="02020603050405020304" pitchFamily="18" charset="0"/>
                <a:ea typeface="黑体" panose="02010609060101010101" pitchFamily="49" charset="-122"/>
              </a:rPr>
              <a:t>由于</a:t>
            </a:r>
            <a:r>
              <a:rPr lang="en-US" altLang="zh-CN" sz="2800" b="1">
                <a:latin typeface="Times New Roman" panose="02020603050405020304" pitchFamily="18" charset="0"/>
                <a:ea typeface="黑体" panose="02010609060101010101" pitchFamily="49" charset="-122"/>
              </a:rPr>
              <a:t>y</a:t>
            </a:r>
            <a:r>
              <a:rPr lang="en-US" altLang="zh-CN" sz="2800" b="1" baseline="-25000">
                <a:latin typeface="Times New Roman" panose="02020603050405020304" pitchFamily="18" charset="0"/>
                <a:ea typeface="黑体" panose="02010609060101010101" pitchFamily="49" charset="-122"/>
              </a:rPr>
              <a:t>i</a:t>
            </a:r>
            <a:r>
              <a:rPr lang="en-US" altLang="zh-CN" sz="2800" b="1">
                <a:latin typeface="Times New Roman" panose="02020603050405020304" pitchFamily="18" charset="0"/>
                <a:ea typeface="黑体" panose="02010609060101010101" pitchFamily="49" charset="-122"/>
              </a:rPr>
              <a:t>(n)</a:t>
            </a:r>
            <a:r>
              <a:rPr lang="zh-CN" altLang="en-US" sz="2800" b="1">
                <a:latin typeface="Times New Roman" panose="02020603050405020304" pitchFamily="18" charset="0"/>
                <a:ea typeface="黑体" panose="02010609060101010101" pitchFamily="49" charset="-122"/>
              </a:rPr>
              <a:t>长度为</a:t>
            </a:r>
            <a:r>
              <a:rPr lang="en-US" altLang="zh-CN" sz="2800" b="1">
                <a:latin typeface="Times New Roman" panose="02020603050405020304" pitchFamily="18" charset="0"/>
                <a:ea typeface="黑体" panose="02010609060101010101" pitchFamily="49" charset="-122"/>
              </a:rPr>
              <a:t>N</a:t>
            </a:r>
            <a:r>
              <a:rPr lang="zh-CN" altLang="en-US" sz="2800" b="1">
                <a:latin typeface="Times New Roman" panose="02020603050405020304" pitchFamily="18" charset="0"/>
                <a:ea typeface="黑体" panose="02010609060101010101" pitchFamily="49" charset="-122"/>
              </a:rPr>
              <a:t>，而</a:t>
            </a:r>
            <a:r>
              <a:rPr lang="en-US" altLang="zh-CN" sz="2800" b="1">
                <a:latin typeface="Times New Roman" panose="02020603050405020304" pitchFamily="18" charset="0"/>
                <a:ea typeface="黑体" panose="02010609060101010101" pitchFamily="49" charset="-122"/>
              </a:rPr>
              <a:t>x</a:t>
            </a:r>
            <a:r>
              <a:rPr lang="en-US" altLang="zh-CN" sz="2800" b="1" baseline="-25000">
                <a:latin typeface="Times New Roman" panose="02020603050405020304" pitchFamily="18" charset="0"/>
                <a:ea typeface="黑体" panose="02010609060101010101" pitchFamily="49" charset="-122"/>
              </a:rPr>
              <a:t>i</a:t>
            </a:r>
            <a:r>
              <a:rPr lang="en-US" altLang="zh-CN" sz="2800" b="1">
                <a:latin typeface="Times New Roman" panose="02020603050405020304" pitchFamily="18" charset="0"/>
                <a:ea typeface="黑体" panose="02010609060101010101" pitchFamily="49" charset="-122"/>
              </a:rPr>
              <a:t>(n)</a:t>
            </a:r>
            <a:r>
              <a:rPr lang="zh-CN" altLang="en-US" sz="2800" b="1">
                <a:latin typeface="Times New Roman" panose="02020603050405020304" pitchFamily="18" charset="0"/>
                <a:ea typeface="黑体" panose="02010609060101010101" pitchFamily="49" charset="-122"/>
              </a:rPr>
              <a:t>长度</a:t>
            </a:r>
            <a:r>
              <a:rPr lang="en-US" altLang="zh-CN" sz="2800" b="1">
                <a:latin typeface="Times New Roman" panose="02020603050405020304" pitchFamily="18" charset="0"/>
                <a:ea typeface="黑体" panose="02010609060101010101" pitchFamily="49" charset="-122"/>
              </a:rPr>
              <a:t>L </a:t>
            </a:r>
            <a:r>
              <a:rPr lang="zh-CN" altLang="en-US" sz="2800" b="1">
                <a:latin typeface="Times New Roman" panose="02020603050405020304" pitchFamily="18" charset="0"/>
                <a:ea typeface="黑体" panose="02010609060101010101" pitchFamily="49" charset="-122"/>
              </a:rPr>
              <a:t>，必有</a:t>
            </a:r>
            <a:r>
              <a:rPr lang="en-US" altLang="zh-CN" sz="2800" b="1">
                <a:latin typeface="Times New Roman" panose="02020603050405020304" pitchFamily="18" charset="0"/>
                <a:ea typeface="黑体" panose="02010609060101010101" pitchFamily="49" charset="-122"/>
              </a:rPr>
              <a:t>M-1</a:t>
            </a:r>
          </a:p>
          <a:p>
            <a:pPr algn="just" eaLnBrk="1" hangingPunct="1">
              <a:lnSpc>
                <a:spcPct val="125000"/>
              </a:lnSpc>
              <a:spcBef>
                <a:spcPct val="20000"/>
              </a:spcBef>
              <a:buFont typeface="Arial" panose="020B0604020202020204" pitchFamily="34" charset="0"/>
              <a:buNone/>
            </a:pPr>
            <a:r>
              <a:rPr lang="zh-CN" altLang="en-US" sz="2800" b="1">
                <a:latin typeface="Times New Roman" panose="02020603050405020304" pitchFamily="18" charset="0"/>
                <a:ea typeface="黑体" panose="02010609060101010101" pitchFamily="49" charset="-122"/>
              </a:rPr>
              <a:t>点重叠， </a:t>
            </a:r>
            <a:r>
              <a:rPr lang="en-US" altLang="zh-CN" sz="2800" b="1">
                <a:latin typeface="Times New Roman" panose="02020603050405020304" pitchFamily="18" charset="0"/>
                <a:ea typeface="黑体" panose="02010609060101010101" pitchFamily="49" charset="-122"/>
              </a:rPr>
              <a:t>y</a:t>
            </a:r>
            <a:r>
              <a:rPr lang="en-US" altLang="zh-CN" sz="2800" b="1" baseline="-25000">
                <a:latin typeface="Times New Roman" panose="02020603050405020304" pitchFamily="18" charset="0"/>
                <a:ea typeface="黑体" panose="02010609060101010101" pitchFamily="49" charset="-122"/>
              </a:rPr>
              <a:t>i</a:t>
            </a:r>
            <a:r>
              <a:rPr lang="en-US" altLang="zh-CN" sz="2800" b="1">
                <a:latin typeface="Times New Roman" panose="02020603050405020304" pitchFamily="18" charset="0"/>
                <a:ea typeface="黑体" panose="02010609060101010101" pitchFamily="49" charset="-122"/>
              </a:rPr>
              <a:t>(n)</a:t>
            </a:r>
            <a:r>
              <a:rPr lang="zh-CN" altLang="en-US" sz="2800" b="1">
                <a:latin typeface="Times New Roman" panose="02020603050405020304" pitchFamily="18" charset="0"/>
                <a:ea typeface="黑体" panose="02010609060101010101" pitchFamily="49" charset="-122"/>
              </a:rPr>
              <a:t>应相加才能构成最后</a:t>
            </a:r>
            <a:r>
              <a:rPr lang="en-US" altLang="zh-CN" sz="2800" b="1">
                <a:latin typeface="Times New Roman" panose="02020603050405020304" pitchFamily="18" charset="0"/>
                <a:ea typeface="黑体" panose="02010609060101010101" pitchFamily="49" charset="-122"/>
              </a:rPr>
              <a:t>y(n)</a:t>
            </a:r>
            <a:r>
              <a:rPr lang="zh-CN" altLang="en-US" sz="2800" b="1">
                <a:latin typeface="Times New Roman" panose="02020603050405020304" pitchFamily="18" charset="0"/>
                <a:ea typeface="黑体" panose="02010609060101010101" pitchFamily="49" charset="-122"/>
              </a:rPr>
              <a:t>的。</a:t>
            </a:r>
          </a:p>
        </p:txBody>
      </p:sp>
      <p:graphicFrame>
        <p:nvGraphicFramePr>
          <p:cNvPr id="211981" name="对象 211980">
            <a:extLst>
              <a:ext uri="{FF2B5EF4-FFF2-40B4-BE49-F238E27FC236}">
                <a16:creationId xmlns:a16="http://schemas.microsoft.com/office/drawing/2014/main" id="{F5FA260D-A7E1-914E-96BE-FD6D3CE18A90}"/>
              </a:ext>
            </a:extLst>
          </p:cNvPr>
          <p:cNvGraphicFramePr>
            <a:graphicFrameLocks/>
          </p:cNvGraphicFramePr>
          <p:nvPr/>
        </p:nvGraphicFramePr>
        <p:xfrm>
          <a:off x="1981200" y="5486400"/>
          <a:ext cx="3733800" cy="11017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0170" r:id="rId11" imgW="46228000" imgH="14630400" progId="Equation.3">
                  <p:embed/>
                </p:oleObj>
              </mc:Choice>
              <mc:Fallback>
                <p:oleObj r:id="rId11" imgW="46228000" imgH="14630400" progId="Equation.3">
                  <p:embed/>
                  <p:pic>
                    <p:nvPicPr>
                      <p:cNvPr id="0" name="对象 211980"/>
                      <p:cNvPicPr>
                        <a:picLocks noChangeArrowheads="1"/>
                      </p:cNvPicPr>
                      <p:nvPr/>
                    </p:nvPicPr>
                    <p:blipFill>
                      <a:blip r:embed="rId1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981200" y="5486400"/>
                        <a:ext cx="3733800" cy="110172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38100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19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119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19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2119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19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2119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 nodeType="clickPar">
                      <p:stCondLst>
                        <p:cond delay="indefinite"/>
                      </p:stCondLst>
                      <p:childTnLst>
                        <p:par>
                          <p:cTn id="1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19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2119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 nodeType="clickPar">
                      <p:stCondLst>
                        <p:cond delay="indefinite"/>
                      </p:stCondLst>
                      <p:childTnLst>
                        <p:par>
                          <p:cTn id="2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19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2119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 nodeType="clickPar">
                      <p:stCondLst>
                        <p:cond delay="indefinite"/>
                      </p:stCondLst>
                      <p:childTnLst>
                        <p:par>
                          <p:cTn id="2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19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2" dur="500"/>
                                        <p:tgtEl>
                                          <p:spTgt spid="2119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 nodeType="clickPar">
                      <p:stCondLst>
                        <p:cond delay="indefinite"/>
                      </p:stCondLst>
                      <p:childTnLst>
                        <p:par>
                          <p:cTn id="3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19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7" dur="500"/>
                                        <p:tgtEl>
                                          <p:spTgt spid="2119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 nodeType="clickPar">
                      <p:stCondLst>
                        <p:cond delay="indefinite"/>
                      </p:stCondLst>
                      <p:childTnLst>
                        <p:par>
                          <p:cTn id="3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19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2" dur="500"/>
                                        <p:tgtEl>
                                          <p:spTgt spid="2119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1973" grpId="0"/>
      <p:bldP spid="211974" grpId="0"/>
      <p:bldP spid="211980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矩形 193551">
            <a:extLst>
              <a:ext uri="{FF2B5EF4-FFF2-40B4-BE49-F238E27FC236}">
                <a16:creationId xmlns:a16="http://schemas.microsoft.com/office/drawing/2014/main" id="{98E0CF2A-A156-B64D-8FED-F3AFFCCFFF14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1613" y="304800"/>
            <a:ext cx="4675187" cy="5794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80000"/>
              </a:spcBef>
              <a:buClr>
                <a:schemeClr val="accent2"/>
              </a:buClr>
              <a:buFont typeface="Wingdings" pitchFamily="2" charset="2"/>
              <a:buNone/>
            </a:pPr>
            <a:r>
              <a:rPr lang="en-US" altLang="zh-CN" sz="3200" b="1">
                <a:latin typeface="Tahoma" panose="020B0604030504040204" pitchFamily="34" charset="0"/>
                <a:ea typeface="黑体" panose="02010609060101010101" pitchFamily="49" charset="-122"/>
              </a:rPr>
              <a:t>2</a:t>
            </a:r>
            <a:r>
              <a:rPr lang="zh-CN" altLang="en-US" sz="3200" b="1">
                <a:latin typeface="Tahoma" panose="020B0604030504040204" pitchFamily="34" charset="0"/>
                <a:ea typeface="黑体" panose="02010609060101010101" pitchFamily="49" charset="-122"/>
              </a:rPr>
              <a:t>、</a:t>
            </a:r>
            <a:r>
              <a:rPr lang="en-US" altLang="zh-CN" sz="3200" b="1">
                <a:latin typeface="Tahoma" panose="020B0604030504040204" pitchFamily="34" charset="0"/>
                <a:ea typeface="黑体" panose="02010609060101010101" pitchFamily="49" charset="-122"/>
              </a:rPr>
              <a:t>DFT</a:t>
            </a:r>
            <a:r>
              <a:rPr lang="zh-CN" altLang="en-US" sz="3200" b="1">
                <a:latin typeface="Tahoma" panose="020B0604030504040204" pitchFamily="34" charset="0"/>
                <a:ea typeface="黑体" panose="02010609060101010101" pitchFamily="49" charset="-122"/>
              </a:rPr>
              <a:t>与</a:t>
            </a:r>
            <a:r>
              <a:rPr lang="en-US" altLang="zh-CN" sz="3200" b="1">
                <a:latin typeface="Tahoma" panose="020B0604030504040204" pitchFamily="34" charset="0"/>
                <a:ea typeface="黑体" panose="02010609060101010101" pitchFamily="49" charset="-122"/>
              </a:rPr>
              <a:t>IDFT</a:t>
            </a:r>
            <a:r>
              <a:rPr lang="zh-CN" altLang="en-US" sz="3200" b="1">
                <a:latin typeface="Tahoma" panose="020B0604030504040204" pitchFamily="34" charset="0"/>
                <a:ea typeface="黑体" panose="02010609060101010101" pitchFamily="49" charset="-122"/>
              </a:rPr>
              <a:t>运算特点</a:t>
            </a:r>
          </a:p>
        </p:txBody>
      </p:sp>
      <p:graphicFrame>
        <p:nvGraphicFramePr>
          <p:cNvPr id="193554" name="表格 193553">
            <a:extLst>
              <a:ext uri="{FF2B5EF4-FFF2-40B4-BE49-F238E27FC236}">
                <a16:creationId xmlns:a16="http://schemas.microsoft.com/office/drawing/2014/main" id="{2B21F470-339B-B449-A0FF-BD0A10D60E24}"/>
              </a:ext>
            </a:extLst>
          </p:cNvPr>
          <p:cNvGraphicFramePr>
            <a:graphicFrameLocks noGrp="1"/>
          </p:cNvGraphicFramePr>
          <p:nvPr/>
        </p:nvGraphicFramePr>
        <p:xfrm>
          <a:off x="2667000" y="914400"/>
          <a:ext cx="5486400" cy="1981200"/>
        </p:xfrm>
        <a:graphic>
          <a:graphicData uri="http://schemas.openxmlformats.org/drawingml/2006/table">
            <a:tbl>
              <a:tblPr/>
              <a:tblGrid>
                <a:gridCol w="2151063">
                  <a:extLst>
                    <a:ext uri="{9D8B030D-6E8A-4147-A177-3AD203B41FA5}">
                      <a16:colId xmlns:a16="http://schemas.microsoft.com/office/drawing/2014/main" val="1017633906"/>
                    </a:ext>
                  </a:extLst>
                </a:gridCol>
                <a:gridCol w="1630362">
                  <a:extLst>
                    <a:ext uri="{9D8B030D-6E8A-4147-A177-3AD203B41FA5}">
                      <a16:colId xmlns:a16="http://schemas.microsoft.com/office/drawing/2014/main" val="1232865476"/>
                    </a:ext>
                  </a:extLst>
                </a:gridCol>
                <a:gridCol w="1704975">
                  <a:extLst>
                    <a:ext uri="{9D8B030D-6E8A-4147-A177-3AD203B41FA5}">
                      <a16:colId xmlns:a16="http://schemas.microsoft.com/office/drawing/2014/main" val="3281297219"/>
                    </a:ext>
                  </a:extLst>
                </a:gridCol>
              </a:tblGrid>
              <a:tr h="498475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accent2"/>
                        </a:buClr>
                        <a:buFont typeface="Wingdings" pitchFamily="2" charset="2"/>
                        <a:defRPr sz="2600" b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黑体" panose="02010609060101010101" pitchFamily="49" charset="-122"/>
                        </a:defRPr>
                      </a:lvl1pPr>
                      <a:lvl2pPr marL="908050" indent="-434975">
                        <a:spcBef>
                          <a:spcPct val="20000"/>
                        </a:spcBef>
                        <a:buClr>
                          <a:schemeClr val="accent2"/>
                        </a:buClr>
                        <a:buFont typeface="Wingdings" pitchFamily="2" charset="2"/>
                        <a:defRPr sz="2200" b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黑体" panose="02010609060101010101" pitchFamily="49" charset="-122"/>
                        </a:defRPr>
                      </a:lvl2pPr>
                      <a:lvl3pPr marL="1304925" indent="-393700">
                        <a:spcBef>
                          <a:spcPct val="20000"/>
                        </a:spcBef>
                        <a:buClr>
                          <a:schemeClr val="accent2"/>
                        </a:buClr>
                        <a:buFont typeface="Wingdings" pitchFamily="2" charset="2"/>
                        <a:defRPr sz="2100" b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黑体" panose="02010609060101010101" pitchFamily="49" charset="-122"/>
                        </a:defRPr>
                      </a:lvl3pPr>
                      <a:lvl4pPr marL="1693863" indent="-387350">
                        <a:spcBef>
                          <a:spcPct val="20000"/>
                        </a:spcBef>
                        <a:buClr>
                          <a:schemeClr val="accent2"/>
                        </a:buClr>
                        <a:buFont typeface="Wingdings" pitchFamily="2" charset="2"/>
                        <a:defRPr b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黑体" panose="02010609060101010101" pitchFamily="49" charset="-122"/>
                        </a:defRPr>
                      </a:lvl4pPr>
                      <a:lvl5pPr marL="2093913" indent="-398463">
                        <a:spcBef>
                          <a:spcPct val="25000"/>
                        </a:spcBef>
                        <a:buClr>
                          <a:schemeClr val="accent2"/>
                        </a:buClr>
                        <a:buFont typeface="Wingdings" pitchFamily="2" charset="2"/>
                        <a:defRPr b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黑体" panose="02010609060101010101" pitchFamily="49" charset="-122"/>
                        </a:defRPr>
                      </a:lvl5pPr>
                      <a:lvl6pPr marL="2551113" indent="-398463" eaLnBrk="0" fontAlgn="base" hangingPunct="0">
                        <a:spcBef>
                          <a:spcPct val="25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Font typeface="Wingdings" pitchFamily="2" charset="2"/>
                        <a:defRPr b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黑体" panose="02010609060101010101" pitchFamily="49" charset="-122"/>
                        </a:defRPr>
                      </a:lvl6pPr>
                      <a:lvl7pPr marL="3008313" indent="-398463" eaLnBrk="0" fontAlgn="base" hangingPunct="0">
                        <a:spcBef>
                          <a:spcPct val="25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Font typeface="Wingdings" pitchFamily="2" charset="2"/>
                        <a:defRPr b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黑体" panose="02010609060101010101" pitchFamily="49" charset="-122"/>
                        </a:defRPr>
                      </a:lvl7pPr>
                      <a:lvl8pPr marL="3465513" indent="-398463" eaLnBrk="0" fontAlgn="base" hangingPunct="0">
                        <a:spcBef>
                          <a:spcPct val="25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Font typeface="Wingdings" pitchFamily="2" charset="2"/>
                        <a:defRPr b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黑体" panose="02010609060101010101" pitchFamily="49" charset="-122"/>
                        </a:defRPr>
                      </a:lvl8pPr>
                      <a:lvl9pPr marL="3922713" indent="-398463" eaLnBrk="0" fontAlgn="base" hangingPunct="0">
                        <a:spcBef>
                          <a:spcPct val="25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Font typeface="Wingdings" pitchFamily="2" charset="2"/>
                        <a:defRPr b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黑体" panose="02010609060101010101" pitchFamily="49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endParaRPr kumimoji="0" lang="zh-CN" altLang="en-US" sz="26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Verdana" panose="020B0604030504040204" pitchFamily="34" charset="0"/>
                        <a:ea typeface="黑体" panose="02010609060101010101" pitchFamily="49" charset="-122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accent2"/>
                        </a:buClr>
                        <a:buFont typeface="Wingdings" pitchFamily="2" charset="2"/>
                        <a:defRPr sz="2600" b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黑体" panose="02010609060101010101" pitchFamily="49" charset="-122"/>
                        </a:defRPr>
                      </a:lvl1pPr>
                      <a:lvl2pPr marL="908050" indent="-434975">
                        <a:spcBef>
                          <a:spcPct val="20000"/>
                        </a:spcBef>
                        <a:buClr>
                          <a:schemeClr val="accent2"/>
                        </a:buClr>
                        <a:buFont typeface="Wingdings" pitchFamily="2" charset="2"/>
                        <a:defRPr sz="2200" b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黑体" panose="02010609060101010101" pitchFamily="49" charset="-122"/>
                        </a:defRPr>
                      </a:lvl2pPr>
                      <a:lvl3pPr marL="1304925" indent="-393700">
                        <a:spcBef>
                          <a:spcPct val="20000"/>
                        </a:spcBef>
                        <a:buClr>
                          <a:schemeClr val="accent2"/>
                        </a:buClr>
                        <a:buFont typeface="Wingdings" pitchFamily="2" charset="2"/>
                        <a:defRPr sz="2100" b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黑体" panose="02010609060101010101" pitchFamily="49" charset="-122"/>
                        </a:defRPr>
                      </a:lvl3pPr>
                      <a:lvl4pPr marL="1693863" indent="-387350">
                        <a:spcBef>
                          <a:spcPct val="20000"/>
                        </a:spcBef>
                        <a:buClr>
                          <a:schemeClr val="accent2"/>
                        </a:buClr>
                        <a:buFont typeface="Wingdings" pitchFamily="2" charset="2"/>
                        <a:defRPr b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黑体" panose="02010609060101010101" pitchFamily="49" charset="-122"/>
                        </a:defRPr>
                      </a:lvl4pPr>
                      <a:lvl5pPr marL="2093913" indent="-398463">
                        <a:spcBef>
                          <a:spcPct val="25000"/>
                        </a:spcBef>
                        <a:buClr>
                          <a:schemeClr val="accent2"/>
                        </a:buClr>
                        <a:buFont typeface="Wingdings" pitchFamily="2" charset="2"/>
                        <a:defRPr b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黑体" panose="02010609060101010101" pitchFamily="49" charset="-122"/>
                        </a:defRPr>
                      </a:lvl5pPr>
                      <a:lvl6pPr marL="2551113" indent="-398463" eaLnBrk="0" fontAlgn="base" hangingPunct="0">
                        <a:spcBef>
                          <a:spcPct val="25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Font typeface="Wingdings" pitchFamily="2" charset="2"/>
                        <a:defRPr b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黑体" panose="02010609060101010101" pitchFamily="49" charset="-122"/>
                        </a:defRPr>
                      </a:lvl6pPr>
                      <a:lvl7pPr marL="3008313" indent="-398463" eaLnBrk="0" fontAlgn="base" hangingPunct="0">
                        <a:spcBef>
                          <a:spcPct val="25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Font typeface="Wingdings" pitchFamily="2" charset="2"/>
                        <a:defRPr b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黑体" panose="02010609060101010101" pitchFamily="49" charset="-122"/>
                        </a:defRPr>
                      </a:lvl7pPr>
                      <a:lvl8pPr marL="3465513" indent="-398463" eaLnBrk="0" fontAlgn="base" hangingPunct="0">
                        <a:spcBef>
                          <a:spcPct val="25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Font typeface="Wingdings" pitchFamily="2" charset="2"/>
                        <a:defRPr b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黑体" panose="02010609060101010101" pitchFamily="49" charset="-122"/>
                        </a:defRPr>
                      </a:lvl8pPr>
                      <a:lvl9pPr marL="3922713" indent="-398463" eaLnBrk="0" fontAlgn="base" hangingPunct="0">
                        <a:spcBef>
                          <a:spcPct val="25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Font typeface="Wingdings" pitchFamily="2" charset="2"/>
                        <a:defRPr b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黑体" panose="02010609060101010101" pitchFamily="49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zh-CN" altLang="en-US" sz="26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anose="020B0604030504040204" pitchFamily="34" charset="0"/>
                          <a:ea typeface="黑体" panose="02010609060101010101" pitchFamily="49" charset="-122"/>
                        </a:rPr>
                        <a:t>复数乘法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accent2"/>
                        </a:buClr>
                        <a:buFont typeface="Wingdings" pitchFamily="2" charset="2"/>
                        <a:defRPr sz="2600" b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黑体" panose="02010609060101010101" pitchFamily="49" charset="-122"/>
                        </a:defRPr>
                      </a:lvl1pPr>
                      <a:lvl2pPr marL="908050" indent="-434975">
                        <a:spcBef>
                          <a:spcPct val="20000"/>
                        </a:spcBef>
                        <a:buClr>
                          <a:schemeClr val="accent2"/>
                        </a:buClr>
                        <a:buFont typeface="Wingdings" pitchFamily="2" charset="2"/>
                        <a:defRPr sz="2200" b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黑体" panose="02010609060101010101" pitchFamily="49" charset="-122"/>
                        </a:defRPr>
                      </a:lvl2pPr>
                      <a:lvl3pPr marL="1304925" indent="-393700">
                        <a:spcBef>
                          <a:spcPct val="20000"/>
                        </a:spcBef>
                        <a:buClr>
                          <a:schemeClr val="accent2"/>
                        </a:buClr>
                        <a:buFont typeface="Wingdings" pitchFamily="2" charset="2"/>
                        <a:defRPr sz="2100" b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黑体" panose="02010609060101010101" pitchFamily="49" charset="-122"/>
                        </a:defRPr>
                      </a:lvl3pPr>
                      <a:lvl4pPr marL="1693863" indent="-387350">
                        <a:spcBef>
                          <a:spcPct val="20000"/>
                        </a:spcBef>
                        <a:buClr>
                          <a:schemeClr val="accent2"/>
                        </a:buClr>
                        <a:buFont typeface="Wingdings" pitchFamily="2" charset="2"/>
                        <a:defRPr b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黑体" panose="02010609060101010101" pitchFamily="49" charset="-122"/>
                        </a:defRPr>
                      </a:lvl4pPr>
                      <a:lvl5pPr marL="2093913" indent="-398463">
                        <a:spcBef>
                          <a:spcPct val="25000"/>
                        </a:spcBef>
                        <a:buClr>
                          <a:schemeClr val="accent2"/>
                        </a:buClr>
                        <a:buFont typeface="Wingdings" pitchFamily="2" charset="2"/>
                        <a:defRPr b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黑体" panose="02010609060101010101" pitchFamily="49" charset="-122"/>
                        </a:defRPr>
                      </a:lvl5pPr>
                      <a:lvl6pPr marL="2551113" indent="-398463" eaLnBrk="0" fontAlgn="base" hangingPunct="0">
                        <a:spcBef>
                          <a:spcPct val="25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Font typeface="Wingdings" pitchFamily="2" charset="2"/>
                        <a:defRPr b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黑体" panose="02010609060101010101" pitchFamily="49" charset="-122"/>
                        </a:defRPr>
                      </a:lvl6pPr>
                      <a:lvl7pPr marL="3008313" indent="-398463" eaLnBrk="0" fontAlgn="base" hangingPunct="0">
                        <a:spcBef>
                          <a:spcPct val="25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Font typeface="Wingdings" pitchFamily="2" charset="2"/>
                        <a:defRPr b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黑体" panose="02010609060101010101" pitchFamily="49" charset="-122"/>
                        </a:defRPr>
                      </a:lvl7pPr>
                      <a:lvl8pPr marL="3465513" indent="-398463" eaLnBrk="0" fontAlgn="base" hangingPunct="0">
                        <a:spcBef>
                          <a:spcPct val="25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Font typeface="Wingdings" pitchFamily="2" charset="2"/>
                        <a:defRPr b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黑体" panose="02010609060101010101" pitchFamily="49" charset="-122"/>
                        </a:defRPr>
                      </a:lvl8pPr>
                      <a:lvl9pPr marL="3922713" indent="-398463" eaLnBrk="0" fontAlgn="base" hangingPunct="0">
                        <a:spcBef>
                          <a:spcPct val="25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Font typeface="Wingdings" pitchFamily="2" charset="2"/>
                        <a:defRPr b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黑体" panose="02010609060101010101" pitchFamily="49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zh-CN" altLang="en-US" sz="26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anose="020B0604030504040204" pitchFamily="34" charset="0"/>
                          <a:ea typeface="黑体" panose="02010609060101010101" pitchFamily="49" charset="-122"/>
                        </a:rPr>
                        <a:t>复数加法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54053128"/>
                  </a:ext>
                </a:extLst>
              </a:tr>
              <a:tr h="498475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accent2"/>
                        </a:buClr>
                        <a:buFont typeface="Wingdings" pitchFamily="2" charset="2"/>
                        <a:defRPr sz="2600" b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黑体" panose="02010609060101010101" pitchFamily="49" charset="-122"/>
                        </a:defRPr>
                      </a:lvl1pPr>
                      <a:lvl2pPr marL="908050" indent="-434975">
                        <a:spcBef>
                          <a:spcPct val="20000"/>
                        </a:spcBef>
                        <a:buClr>
                          <a:schemeClr val="accent2"/>
                        </a:buClr>
                        <a:buFont typeface="Wingdings" pitchFamily="2" charset="2"/>
                        <a:defRPr sz="2200" b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黑体" panose="02010609060101010101" pitchFamily="49" charset="-122"/>
                        </a:defRPr>
                      </a:lvl2pPr>
                      <a:lvl3pPr marL="1304925" indent="-393700">
                        <a:spcBef>
                          <a:spcPct val="20000"/>
                        </a:spcBef>
                        <a:buClr>
                          <a:schemeClr val="accent2"/>
                        </a:buClr>
                        <a:buFont typeface="Wingdings" pitchFamily="2" charset="2"/>
                        <a:defRPr sz="2100" b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黑体" panose="02010609060101010101" pitchFamily="49" charset="-122"/>
                        </a:defRPr>
                      </a:lvl3pPr>
                      <a:lvl4pPr marL="1693863" indent="-387350">
                        <a:spcBef>
                          <a:spcPct val="20000"/>
                        </a:spcBef>
                        <a:buClr>
                          <a:schemeClr val="accent2"/>
                        </a:buClr>
                        <a:buFont typeface="Wingdings" pitchFamily="2" charset="2"/>
                        <a:defRPr b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黑体" panose="02010609060101010101" pitchFamily="49" charset="-122"/>
                        </a:defRPr>
                      </a:lvl4pPr>
                      <a:lvl5pPr marL="2093913" indent="-398463">
                        <a:spcBef>
                          <a:spcPct val="25000"/>
                        </a:spcBef>
                        <a:buClr>
                          <a:schemeClr val="accent2"/>
                        </a:buClr>
                        <a:buFont typeface="Wingdings" pitchFamily="2" charset="2"/>
                        <a:defRPr b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黑体" panose="02010609060101010101" pitchFamily="49" charset="-122"/>
                        </a:defRPr>
                      </a:lvl5pPr>
                      <a:lvl6pPr marL="2551113" indent="-398463" eaLnBrk="0" fontAlgn="base" hangingPunct="0">
                        <a:spcBef>
                          <a:spcPct val="25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Font typeface="Wingdings" pitchFamily="2" charset="2"/>
                        <a:defRPr b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黑体" panose="02010609060101010101" pitchFamily="49" charset="-122"/>
                        </a:defRPr>
                      </a:lvl6pPr>
                      <a:lvl7pPr marL="3008313" indent="-398463" eaLnBrk="0" fontAlgn="base" hangingPunct="0">
                        <a:spcBef>
                          <a:spcPct val="25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Font typeface="Wingdings" pitchFamily="2" charset="2"/>
                        <a:defRPr b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黑体" panose="02010609060101010101" pitchFamily="49" charset="-122"/>
                        </a:defRPr>
                      </a:lvl7pPr>
                      <a:lvl8pPr marL="3465513" indent="-398463" eaLnBrk="0" fontAlgn="base" hangingPunct="0">
                        <a:spcBef>
                          <a:spcPct val="25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Font typeface="Wingdings" pitchFamily="2" charset="2"/>
                        <a:defRPr b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黑体" panose="02010609060101010101" pitchFamily="49" charset="-122"/>
                        </a:defRPr>
                      </a:lvl8pPr>
                      <a:lvl9pPr marL="3922713" indent="-398463" eaLnBrk="0" fontAlgn="base" hangingPunct="0">
                        <a:spcBef>
                          <a:spcPct val="25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Font typeface="Wingdings" pitchFamily="2" charset="2"/>
                        <a:defRPr b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黑体" panose="02010609060101010101" pitchFamily="49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zh-CN" altLang="en-US" sz="26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anose="020B0604030504040204" pitchFamily="34" charset="0"/>
                          <a:ea typeface="黑体" panose="02010609060101010101" pitchFamily="49" charset="-122"/>
                        </a:rPr>
                        <a:t>一个</a:t>
                      </a:r>
                      <a:r>
                        <a:rPr kumimoji="0" lang="en-US" altLang="zh-CN" sz="2600" b="1" i="1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anose="020B0604030504040204" pitchFamily="34" charset="0"/>
                          <a:ea typeface="黑体" panose="02010609060101010101" pitchFamily="49" charset="-122"/>
                        </a:rPr>
                        <a:t>X</a:t>
                      </a:r>
                      <a:r>
                        <a:rPr kumimoji="0" lang="en-US" altLang="zh-CN" sz="26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anose="020B0604030504040204" pitchFamily="34" charset="0"/>
                          <a:ea typeface="黑体" panose="02010609060101010101" pitchFamily="49" charset="-122"/>
                        </a:rPr>
                        <a:t>(</a:t>
                      </a:r>
                      <a:r>
                        <a:rPr kumimoji="0" lang="en-US" altLang="zh-CN" sz="2600" b="1" i="1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anose="020B0604030504040204" pitchFamily="34" charset="0"/>
                          <a:ea typeface="黑体" panose="02010609060101010101" pitchFamily="49" charset="-122"/>
                        </a:rPr>
                        <a:t>k</a:t>
                      </a:r>
                      <a:r>
                        <a:rPr kumimoji="0" lang="en-US" altLang="zh-CN" sz="26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anose="020B0604030504040204" pitchFamily="34" charset="0"/>
                          <a:ea typeface="黑体" panose="02010609060101010101" pitchFamily="49" charset="-122"/>
                        </a:rPr>
                        <a:t>)</a:t>
                      </a:r>
                      <a:endParaRPr kumimoji="0" lang="zh-CN" altLang="en-US" sz="26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Verdana" panose="020B0604030504040204" pitchFamily="34" charset="0"/>
                        <a:ea typeface="黑体" panose="02010609060101010101" pitchFamily="49" charset="-122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accent2"/>
                        </a:buClr>
                        <a:buFont typeface="Wingdings" pitchFamily="2" charset="2"/>
                        <a:defRPr sz="2600" b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黑体" panose="02010609060101010101" pitchFamily="49" charset="-122"/>
                        </a:defRPr>
                      </a:lvl1pPr>
                      <a:lvl2pPr marL="908050" indent="-434975">
                        <a:spcBef>
                          <a:spcPct val="20000"/>
                        </a:spcBef>
                        <a:buClr>
                          <a:schemeClr val="accent2"/>
                        </a:buClr>
                        <a:buFont typeface="Wingdings" pitchFamily="2" charset="2"/>
                        <a:defRPr sz="2200" b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黑体" panose="02010609060101010101" pitchFamily="49" charset="-122"/>
                        </a:defRPr>
                      </a:lvl2pPr>
                      <a:lvl3pPr marL="1304925" indent="-393700">
                        <a:spcBef>
                          <a:spcPct val="20000"/>
                        </a:spcBef>
                        <a:buClr>
                          <a:schemeClr val="accent2"/>
                        </a:buClr>
                        <a:buFont typeface="Wingdings" pitchFamily="2" charset="2"/>
                        <a:defRPr sz="2100" b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黑体" panose="02010609060101010101" pitchFamily="49" charset="-122"/>
                        </a:defRPr>
                      </a:lvl3pPr>
                      <a:lvl4pPr marL="1693863" indent="-387350">
                        <a:spcBef>
                          <a:spcPct val="20000"/>
                        </a:spcBef>
                        <a:buClr>
                          <a:schemeClr val="accent2"/>
                        </a:buClr>
                        <a:buFont typeface="Wingdings" pitchFamily="2" charset="2"/>
                        <a:defRPr b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黑体" panose="02010609060101010101" pitchFamily="49" charset="-122"/>
                        </a:defRPr>
                      </a:lvl4pPr>
                      <a:lvl5pPr marL="2093913" indent="-398463">
                        <a:spcBef>
                          <a:spcPct val="25000"/>
                        </a:spcBef>
                        <a:buClr>
                          <a:schemeClr val="accent2"/>
                        </a:buClr>
                        <a:buFont typeface="Wingdings" pitchFamily="2" charset="2"/>
                        <a:defRPr b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黑体" panose="02010609060101010101" pitchFamily="49" charset="-122"/>
                        </a:defRPr>
                      </a:lvl5pPr>
                      <a:lvl6pPr marL="2551113" indent="-398463" eaLnBrk="0" fontAlgn="base" hangingPunct="0">
                        <a:spcBef>
                          <a:spcPct val="25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Font typeface="Wingdings" pitchFamily="2" charset="2"/>
                        <a:defRPr b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黑体" panose="02010609060101010101" pitchFamily="49" charset="-122"/>
                        </a:defRPr>
                      </a:lvl6pPr>
                      <a:lvl7pPr marL="3008313" indent="-398463" eaLnBrk="0" fontAlgn="base" hangingPunct="0">
                        <a:spcBef>
                          <a:spcPct val="25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Font typeface="Wingdings" pitchFamily="2" charset="2"/>
                        <a:defRPr b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黑体" panose="02010609060101010101" pitchFamily="49" charset="-122"/>
                        </a:defRPr>
                      </a:lvl7pPr>
                      <a:lvl8pPr marL="3465513" indent="-398463" eaLnBrk="0" fontAlgn="base" hangingPunct="0">
                        <a:spcBef>
                          <a:spcPct val="25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Font typeface="Wingdings" pitchFamily="2" charset="2"/>
                        <a:defRPr b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黑体" panose="02010609060101010101" pitchFamily="49" charset="-122"/>
                        </a:defRPr>
                      </a:lvl8pPr>
                      <a:lvl9pPr marL="3922713" indent="-398463" eaLnBrk="0" fontAlgn="base" hangingPunct="0">
                        <a:spcBef>
                          <a:spcPct val="25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Font typeface="Wingdings" pitchFamily="2" charset="2"/>
                        <a:defRPr b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黑体" panose="02010609060101010101" pitchFamily="49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2600" b="1" i="1" u="none" strike="noStrike" cap="none" normalizeH="0" baseline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Verdana" panose="020B0604030504040204" pitchFamily="34" charset="0"/>
                          <a:ea typeface="黑体" panose="02010609060101010101" pitchFamily="49" charset="-122"/>
                        </a:rPr>
                        <a:t>N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accent2"/>
                        </a:buClr>
                        <a:buFont typeface="Wingdings" pitchFamily="2" charset="2"/>
                        <a:defRPr sz="2600" b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黑体" panose="02010609060101010101" pitchFamily="49" charset="-122"/>
                        </a:defRPr>
                      </a:lvl1pPr>
                      <a:lvl2pPr marL="908050" indent="-434975">
                        <a:spcBef>
                          <a:spcPct val="20000"/>
                        </a:spcBef>
                        <a:buClr>
                          <a:schemeClr val="accent2"/>
                        </a:buClr>
                        <a:buFont typeface="Wingdings" pitchFamily="2" charset="2"/>
                        <a:defRPr sz="2200" b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黑体" panose="02010609060101010101" pitchFamily="49" charset="-122"/>
                        </a:defRPr>
                      </a:lvl2pPr>
                      <a:lvl3pPr marL="1304925" indent="-393700">
                        <a:spcBef>
                          <a:spcPct val="20000"/>
                        </a:spcBef>
                        <a:buClr>
                          <a:schemeClr val="accent2"/>
                        </a:buClr>
                        <a:buFont typeface="Wingdings" pitchFamily="2" charset="2"/>
                        <a:defRPr sz="2100" b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黑体" panose="02010609060101010101" pitchFamily="49" charset="-122"/>
                        </a:defRPr>
                      </a:lvl3pPr>
                      <a:lvl4pPr marL="1693863" indent="-387350">
                        <a:spcBef>
                          <a:spcPct val="20000"/>
                        </a:spcBef>
                        <a:buClr>
                          <a:schemeClr val="accent2"/>
                        </a:buClr>
                        <a:buFont typeface="Wingdings" pitchFamily="2" charset="2"/>
                        <a:defRPr b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黑体" panose="02010609060101010101" pitchFamily="49" charset="-122"/>
                        </a:defRPr>
                      </a:lvl4pPr>
                      <a:lvl5pPr marL="2093913" indent="-398463">
                        <a:spcBef>
                          <a:spcPct val="25000"/>
                        </a:spcBef>
                        <a:buClr>
                          <a:schemeClr val="accent2"/>
                        </a:buClr>
                        <a:buFont typeface="Wingdings" pitchFamily="2" charset="2"/>
                        <a:defRPr b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黑体" panose="02010609060101010101" pitchFamily="49" charset="-122"/>
                        </a:defRPr>
                      </a:lvl5pPr>
                      <a:lvl6pPr marL="2551113" indent="-398463" eaLnBrk="0" fontAlgn="base" hangingPunct="0">
                        <a:spcBef>
                          <a:spcPct val="25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Font typeface="Wingdings" pitchFamily="2" charset="2"/>
                        <a:defRPr b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黑体" panose="02010609060101010101" pitchFamily="49" charset="-122"/>
                        </a:defRPr>
                      </a:lvl6pPr>
                      <a:lvl7pPr marL="3008313" indent="-398463" eaLnBrk="0" fontAlgn="base" hangingPunct="0">
                        <a:spcBef>
                          <a:spcPct val="25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Font typeface="Wingdings" pitchFamily="2" charset="2"/>
                        <a:defRPr b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黑体" panose="02010609060101010101" pitchFamily="49" charset="-122"/>
                        </a:defRPr>
                      </a:lvl7pPr>
                      <a:lvl8pPr marL="3465513" indent="-398463" eaLnBrk="0" fontAlgn="base" hangingPunct="0">
                        <a:spcBef>
                          <a:spcPct val="25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Font typeface="Wingdings" pitchFamily="2" charset="2"/>
                        <a:defRPr b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黑体" panose="02010609060101010101" pitchFamily="49" charset="-122"/>
                        </a:defRPr>
                      </a:lvl8pPr>
                      <a:lvl9pPr marL="3922713" indent="-398463" eaLnBrk="0" fontAlgn="base" hangingPunct="0">
                        <a:spcBef>
                          <a:spcPct val="25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Font typeface="Wingdings" pitchFamily="2" charset="2"/>
                        <a:defRPr b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黑体" panose="02010609060101010101" pitchFamily="49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2600" b="1" i="1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anose="020B0604030504040204" pitchFamily="34" charset="0"/>
                          <a:ea typeface="黑体" panose="02010609060101010101" pitchFamily="49" charset="-122"/>
                        </a:rPr>
                        <a:t>N – </a:t>
                      </a:r>
                      <a:r>
                        <a:rPr kumimoji="0" lang="en-US" altLang="zh-CN" sz="26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anose="020B0604030504040204" pitchFamily="34" charset="0"/>
                          <a:ea typeface="黑体" panose="02010609060101010101" pitchFamily="49" charset="-122"/>
                        </a:rPr>
                        <a:t>1</a:t>
                      </a:r>
                      <a:endParaRPr kumimoji="0" lang="zh-CN" altLang="en-US" sz="26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Verdana" panose="020B0604030504040204" pitchFamily="34" charset="0"/>
                        <a:ea typeface="黑体" panose="02010609060101010101" pitchFamily="49" charset="-122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86634917"/>
                  </a:ext>
                </a:extLst>
              </a:tr>
              <a:tr h="984250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accent2"/>
                        </a:buClr>
                        <a:buFont typeface="Wingdings" pitchFamily="2" charset="2"/>
                        <a:defRPr sz="2600" b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黑体" panose="02010609060101010101" pitchFamily="49" charset="-122"/>
                        </a:defRPr>
                      </a:lvl1pPr>
                      <a:lvl2pPr marL="908050" indent="-434975">
                        <a:spcBef>
                          <a:spcPct val="20000"/>
                        </a:spcBef>
                        <a:buClr>
                          <a:schemeClr val="accent2"/>
                        </a:buClr>
                        <a:buFont typeface="Wingdings" pitchFamily="2" charset="2"/>
                        <a:defRPr sz="2200" b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黑体" panose="02010609060101010101" pitchFamily="49" charset="-122"/>
                        </a:defRPr>
                      </a:lvl2pPr>
                      <a:lvl3pPr marL="1304925" indent="-393700">
                        <a:spcBef>
                          <a:spcPct val="20000"/>
                        </a:spcBef>
                        <a:buClr>
                          <a:schemeClr val="accent2"/>
                        </a:buClr>
                        <a:buFont typeface="Wingdings" pitchFamily="2" charset="2"/>
                        <a:defRPr sz="2100" b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黑体" panose="02010609060101010101" pitchFamily="49" charset="-122"/>
                        </a:defRPr>
                      </a:lvl3pPr>
                      <a:lvl4pPr marL="1693863" indent="-387350">
                        <a:spcBef>
                          <a:spcPct val="20000"/>
                        </a:spcBef>
                        <a:buClr>
                          <a:schemeClr val="accent2"/>
                        </a:buClr>
                        <a:buFont typeface="Wingdings" pitchFamily="2" charset="2"/>
                        <a:defRPr b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黑体" panose="02010609060101010101" pitchFamily="49" charset="-122"/>
                        </a:defRPr>
                      </a:lvl4pPr>
                      <a:lvl5pPr marL="2093913" indent="-398463">
                        <a:spcBef>
                          <a:spcPct val="25000"/>
                        </a:spcBef>
                        <a:buClr>
                          <a:schemeClr val="accent2"/>
                        </a:buClr>
                        <a:buFont typeface="Wingdings" pitchFamily="2" charset="2"/>
                        <a:defRPr b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黑体" panose="02010609060101010101" pitchFamily="49" charset="-122"/>
                        </a:defRPr>
                      </a:lvl5pPr>
                      <a:lvl6pPr marL="2551113" indent="-398463" eaLnBrk="0" fontAlgn="base" hangingPunct="0">
                        <a:spcBef>
                          <a:spcPct val="25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Font typeface="Wingdings" pitchFamily="2" charset="2"/>
                        <a:defRPr b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黑体" panose="02010609060101010101" pitchFamily="49" charset="-122"/>
                        </a:defRPr>
                      </a:lvl6pPr>
                      <a:lvl7pPr marL="3008313" indent="-398463" eaLnBrk="0" fontAlgn="base" hangingPunct="0">
                        <a:spcBef>
                          <a:spcPct val="25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Font typeface="Wingdings" pitchFamily="2" charset="2"/>
                        <a:defRPr b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黑体" panose="02010609060101010101" pitchFamily="49" charset="-122"/>
                        </a:defRPr>
                      </a:lvl7pPr>
                      <a:lvl8pPr marL="3465513" indent="-398463" eaLnBrk="0" fontAlgn="base" hangingPunct="0">
                        <a:spcBef>
                          <a:spcPct val="25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Font typeface="Wingdings" pitchFamily="2" charset="2"/>
                        <a:defRPr b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黑体" panose="02010609060101010101" pitchFamily="49" charset="-122"/>
                        </a:defRPr>
                      </a:lvl8pPr>
                      <a:lvl9pPr marL="3922713" indent="-398463" eaLnBrk="0" fontAlgn="base" hangingPunct="0">
                        <a:spcBef>
                          <a:spcPct val="25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Font typeface="Wingdings" pitchFamily="2" charset="2"/>
                        <a:defRPr b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黑体" panose="02010609060101010101" pitchFamily="49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2600" b="1" i="1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anose="020B0604030504040204" pitchFamily="34" charset="0"/>
                          <a:ea typeface="黑体" panose="02010609060101010101" pitchFamily="49" charset="-122"/>
                        </a:rPr>
                        <a:t>N</a:t>
                      </a:r>
                      <a:r>
                        <a:rPr kumimoji="0" lang="zh-CN" altLang="en-US" sz="26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anose="020B0604030504040204" pitchFamily="34" charset="0"/>
                          <a:ea typeface="黑体" panose="02010609060101010101" pitchFamily="49" charset="-122"/>
                        </a:rPr>
                        <a:t>个</a:t>
                      </a:r>
                      <a:r>
                        <a:rPr kumimoji="0" lang="en-US" altLang="zh-CN" sz="2600" b="1" i="1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anose="020B0604030504040204" pitchFamily="34" charset="0"/>
                          <a:ea typeface="黑体" panose="02010609060101010101" pitchFamily="49" charset="-122"/>
                        </a:rPr>
                        <a:t>X</a:t>
                      </a:r>
                      <a:r>
                        <a:rPr kumimoji="0" lang="en-US" altLang="zh-CN" sz="26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anose="020B0604030504040204" pitchFamily="34" charset="0"/>
                          <a:ea typeface="黑体" panose="02010609060101010101" pitchFamily="49" charset="-122"/>
                        </a:rPr>
                        <a:t>(</a:t>
                      </a:r>
                      <a:r>
                        <a:rPr kumimoji="0" lang="en-US" altLang="zh-CN" sz="2600" b="1" i="1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anose="020B0604030504040204" pitchFamily="34" charset="0"/>
                          <a:ea typeface="黑体" panose="02010609060101010101" pitchFamily="49" charset="-122"/>
                        </a:rPr>
                        <a:t>k</a:t>
                      </a:r>
                      <a:r>
                        <a:rPr kumimoji="0" lang="en-US" altLang="zh-CN" sz="26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anose="020B0604030504040204" pitchFamily="34" charset="0"/>
                          <a:ea typeface="黑体" panose="02010609060101010101" pitchFamily="49" charset="-122"/>
                        </a:rPr>
                        <a:t>)</a:t>
                      </a:r>
                    </a:p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26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anose="020B0604030504040204" pitchFamily="34" charset="0"/>
                          <a:ea typeface="黑体" panose="02010609060101010101" pitchFamily="49" charset="-122"/>
                        </a:rPr>
                        <a:t>(</a:t>
                      </a:r>
                      <a:r>
                        <a:rPr kumimoji="0" lang="en-US" altLang="zh-CN" sz="2600" b="1" i="1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anose="020B0604030504040204" pitchFamily="34" charset="0"/>
                          <a:ea typeface="黑体" panose="02010609060101010101" pitchFamily="49" charset="-122"/>
                        </a:rPr>
                        <a:t>N</a:t>
                      </a:r>
                      <a:r>
                        <a:rPr kumimoji="0" lang="zh-CN" altLang="en-US" sz="26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anose="020B0604030504040204" pitchFamily="34" charset="0"/>
                          <a:ea typeface="黑体" panose="02010609060101010101" pitchFamily="49" charset="-122"/>
                        </a:rPr>
                        <a:t>点</a:t>
                      </a:r>
                      <a:r>
                        <a:rPr kumimoji="0" lang="en-US" altLang="zh-CN" sz="26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anose="020B0604030504040204" pitchFamily="34" charset="0"/>
                          <a:ea typeface="黑体" panose="02010609060101010101" pitchFamily="49" charset="-122"/>
                        </a:rPr>
                        <a:t>DFT)</a:t>
                      </a:r>
                      <a:endParaRPr kumimoji="0" lang="zh-CN" altLang="en-US" sz="26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Verdana" panose="020B0604030504040204" pitchFamily="34" charset="0"/>
                        <a:ea typeface="黑体" panose="02010609060101010101" pitchFamily="49" charset="-122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accent2"/>
                        </a:buClr>
                        <a:buFont typeface="Wingdings" pitchFamily="2" charset="2"/>
                        <a:defRPr sz="2600" b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黑体" panose="02010609060101010101" pitchFamily="49" charset="-122"/>
                        </a:defRPr>
                      </a:lvl1pPr>
                      <a:lvl2pPr marL="908050" indent="-434975">
                        <a:spcBef>
                          <a:spcPct val="20000"/>
                        </a:spcBef>
                        <a:buClr>
                          <a:schemeClr val="accent2"/>
                        </a:buClr>
                        <a:buFont typeface="Wingdings" pitchFamily="2" charset="2"/>
                        <a:defRPr sz="2200" b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黑体" panose="02010609060101010101" pitchFamily="49" charset="-122"/>
                        </a:defRPr>
                      </a:lvl2pPr>
                      <a:lvl3pPr marL="1304925" indent="-393700">
                        <a:spcBef>
                          <a:spcPct val="20000"/>
                        </a:spcBef>
                        <a:buClr>
                          <a:schemeClr val="accent2"/>
                        </a:buClr>
                        <a:buFont typeface="Wingdings" pitchFamily="2" charset="2"/>
                        <a:defRPr sz="2100" b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黑体" panose="02010609060101010101" pitchFamily="49" charset="-122"/>
                        </a:defRPr>
                      </a:lvl3pPr>
                      <a:lvl4pPr marL="1693863" indent="-387350">
                        <a:spcBef>
                          <a:spcPct val="20000"/>
                        </a:spcBef>
                        <a:buClr>
                          <a:schemeClr val="accent2"/>
                        </a:buClr>
                        <a:buFont typeface="Wingdings" pitchFamily="2" charset="2"/>
                        <a:defRPr b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黑体" panose="02010609060101010101" pitchFamily="49" charset="-122"/>
                        </a:defRPr>
                      </a:lvl4pPr>
                      <a:lvl5pPr marL="2093913" indent="-398463">
                        <a:spcBef>
                          <a:spcPct val="25000"/>
                        </a:spcBef>
                        <a:buClr>
                          <a:schemeClr val="accent2"/>
                        </a:buClr>
                        <a:buFont typeface="Wingdings" pitchFamily="2" charset="2"/>
                        <a:defRPr b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黑体" panose="02010609060101010101" pitchFamily="49" charset="-122"/>
                        </a:defRPr>
                      </a:lvl5pPr>
                      <a:lvl6pPr marL="2551113" indent="-398463" eaLnBrk="0" fontAlgn="base" hangingPunct="0">
                        <a:spcBef>
                          <a:spcPct val="25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Font typeface="Wingdings" pitchFamily="2" charset="2"/>
                        <a:defRPr b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黑体" panose="02010609060101010101" pitchFamily="49" charset="-122"/>
                        </a:defRPr>
                      </a:lvl6pPr>
                      <a:lvl7pPr marL="3008313" indent="-398463" eaLnBrk="0" fontAlgn="base" hangingPunct="0">
                        <a:spcBef>
                          <a:spcPct val="25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Font typeface="Wingdings" pitchFamily="2" charset="2"/>
                        <a:defRPr b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黑体" panose="02010609060101010101" pitchFamily="49" charset="-122"/>
                        </a:defRPr>
                      </a:lvl7pPr>
                      <a:lvl8pPr marL="3465513" indent="-398463" eaLnBrk="0" fontAlgn="base" hangingPunct="0">
                        <a:spcBef>
                          <a:spcPct val="25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Font typeface="Wingdings" pitchFamily="2" charset="2"/>
                        <a:defRPr b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黑体" panose="02010609060101010101" pitchFamily="49" charset="-122"/>
                        </a:defRPr>
                      </a:lvl8pPr>
                      <a:lvl9pPr marL="3922713" indent="-398463" eaLnBrk="0" fontAlgn="base" hangingPunct="0">
                        <a:spcBef>
                          <a:spcPct val="25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Font typeface="Wingdings" pitchFamily="2" charset="2"/>
                        <a:defRPr b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黑体" panose="02010609060101010101" pitchFamily="49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2600" b="1" i="1" u="none" strike="noStrike" cap="none" normalizeH="0" baseline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Verdana" panose="020B0604030504040204" pitchFamily="34" charset="0"/>
                          <a:ea typeface="黑体" panose="02010609060101010101" pitchFamily="49" charset="-122"/>
                        </a:rPr>
                        <a:t>N</a:t>
                      </a:r>
                      <a:r>
                        <a:rPr kumimoji="0" lang="en-US" altLang="zh-CN" sz="2600" b="1" i="0" u="none" strike="noStrike" cap="none" normalizeH="0" baseline="3000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Verdana" panose="020B0604030504040204" pitchFamily="34" charset="0"/>
                          <a:ea typeface="黑体" panose="02010609060101010101" pitchFamily="49" charset="-122"/>
                        </a:rPr>
                        <a:t>2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accent2"/>
                        </a:buClr>
                        <a:buFont typeface="Wingdings" pitchFamily="2" charset="2"/>
                        <a:defRPr sz="2600" b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黑体" panose="02010609060101010101" pitchFamily="49" charset="-122"/>
                        </a:defRPr>
                      </a:lvl1pPr>
                      <a:lvl2pPr marL="908050" indent="-434975">
                        <a:spcBef>
                          <a:spcPct val="20000"/>
                        </a:spcBef>
                        <a:buClr>
                          <a:schemeClr val="accent2"/>
                        </a:buClr>
                        <a:buFont typeface="Wingdings" pitchFamily="2" charset="2"/>
                        <a:defRPr sz="2200" b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黑体" panose="02010609060101010101" pitchFamily="49" charset="-122"/>
                        </a:defRPr>
                      </a:lvl2pPr>
                      <a:lvl3pPr marL="1304925" indent="-393700">
                        <a:spcBef>
                          <a:spcPct val="20000"/>
                        </a:spcBef>
                        <a:buClr>
                          <a:schemeClr val="accent2"/>
                        </a:buClr>
                        <a:buFont typeface="Wingdings" pitchFamily="2" charset="2"/>
                        <a:defRPr sz="2100" b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黑体" panose="02010609060101010101" pitchFamily="49" charset="-122"/>
                        </a:defRPr>
                      </a:lvl3pPr>
                      <a:lvl4pPr marL="1693863" indent="-387350">
                        <a:spcBef>
                          <a:spcPct val="20000"/>
                        </a:spcBef>
                        <a:buClr>
                          <a:schemeClr val="accent2"/>
                        </a:buClr>
                        <a:buFont typeface="Wingdings" pitchFamily="2" charset="2"/>
                        <a:defRPr b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黑体" panose="02010609060101010101" pitchFamily="49" charset="-122"/>
                        </a:defRPr>
                      </a:lvl4pPr>
                      <a:lvl5pPr marL="2093913" indent="-398463">
                        <a:spcBef>
                          <a:spcPct val="25000"/>
                        </a:spcBef>
                        <a:buClr>
                          <a:schemeClr val="accent2"/>
                        </a:buClr>
                        <a:buFont typeface="Wingdings" pitchFamily="2" charset="2"/>
                        <a:defRPr b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黑体" panose="02010609060101010101" pitchFamily="49" charset="-122"/>
                        </a:defRPr>
                      </a:lvl5pPr>
                      <a:lvl6pPr marL="2551113" indent="-398463" eaLnBrk="0" fontAlgn="base" hangingPunct="0">
                        <a:spcBef>
                          <a:spcPct val="25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Font typeface="Wingdings" pitchFamily="2" charset="2"/>
                        <a:defRPr b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黑体" panose="02010609060101010101" pitchFamily="49" charset="-122"/>
                        </a:defRPr>
                      </a:lvl6pPr>
                      <a:lvl7pPr marL="3008313" indent="-398463" eaLnBrk="0" fontAlgn="base" hangingPunct="0">
                        <a:spcBef>
                          <a:spcPct val="25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Font typeface="Wingdings" pitchFamily="2" charset="2"/>
                        <a:defRPr b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黑体" panose="02010609060101010101" pitchFamily="49" charset="-122"/>
                        </a:defRPr>
                      </a:lvl7pPr>
                      <a:lvl8pPr marL="3465513" indent="-398463" eaLnBrk="0" fontAlgn="base" hangingPunct="0">
                        <a:spcBef>
                          <a:spcPct val="25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Font typeface="Wingdings" pitchFamily="2" charset="2"/>
                        <a:defRPr b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黑体" panose="02010609060101010101" pitchFamily="49" charset="-122"/>
                        </a:defRPr>
                      </a:lvl8pPr>
                      <a:lvl9pPr marL="3922713" indent="-398463" eaLnBrk="0" fontAlgn="base" hangingPunct="0">
                        <a:spcBef>
                          <a:spcPct val="25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Font typeface="Wingdings" pitchFamily="2" charset="2"/>
                        <a:defRPr b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黑体" panose="02010609060101010101" pitchFamily="49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2600" b="1" i="1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anose="020B0604030504040204" pitchFamily="34" charset="0"/>
                          <a:ea typeface="黑体" panose="02010609060101010101" pitchFamily="49" charset="-122"/>
                        </a:rPr>
                        <a:t>N </a:t>
                      </a:r>
                      <a:r>
                        <a:rPr kumimoji="0" lang="en-US" altLang="zh-CN" sz="26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anose="020B0604030504040204" pitchFamily="34" charset="0"/>
                          <a:ea typeface="黑体" panose="02010609060101010101" pitchFamily="49" charset="-122"/>
                        </a:rPr>
                        <a:t>(</a:t>
                      </a:r>
                      <a:r>
                        <a:rPr kumimoji="0" lang="en-US" altLang="zh-CN" sz="2600" b="1" i="1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anose="020B0604030504040204" pitchFamily="34" charset="0"/>
                          <a:ea typeface="黑体" panose="02010609060101010101" pitchFamily="49" charset="-122"/>
                        </a:rPr>
                        <a:t>N – </a:t>
                      </a:r>
                      <a:r>
                        <a:rPr kumimoji="0" lang="en-US" altLang="zh-CN" sz="26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anose="020B0604030504040204" pitchFamily="34" charset="0"/>
                          <a:ea typeface="黑体" panose="02010609060101010101" pitchFamily="49" charset="-122"/>
                        </a:rPr>
                        <a:t>1)</a:t>
                      </a:r>
                      <a:endParaRPr kumimoji="0" lang="zh-CN" altLang="en-US" sz="26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Verdana" panose="020B0604030504040204" pitchFamily="34" charset="0"/>
                        <a:ea typeface="黑体" panose="02010609060101010101" pitchFamily="49" charset="-122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69799864"/>
                  </a:ext>
                </a:extLst>
              </a:tr>
            </a:tbl>
          </a:graphicData>
        </a:graphic>
      </p:graphicFrame>
      <p:graphicFrame>
        <p:nvGraphicFramePr>
          <p:cNvPr id="193598" name="对象 193597">
            <a:extLst>
              <a:ext uri="{FF2B5EF4-FFF2-40B4-BE49-F238E27FC236}">
                <a16:creationId xmlns:a16="http://schemas.microsoft.com/office/drawing/2014/main" id="{0A42DFCD-DFE6-6E45-8F17-78A371FA9110}"/>
              </a:ext>
            </a:extLst>
          </p:cNvPr>
          <p:cNvGraphicFramePr>
            <a:graphicFrameLocks/>
          </p:cNvGraphicFramePr>
          <p:nvPr/>
        </p:nvGraphicFramePr>
        <p:xfrm>
          <a:off x="381000" y="1219200"/>
          <a:ext cx="2286000" cy="12477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380" r:id="rId4" imgW="2209800" imgH="1193800" progId="Equation.DSMT4">
                  <p:embed/>
                </p:oleObj>
              </mc:Choice>
              <mc:Fallback>
                <p:oleObj r:id="rId4" imgW="2209800" imgH="1193800" progId="Equation.DSMT4">
                  <p:embed/>
                  <p:pic>
                    <p:nvPicPr>
                      <p:cNvPr id="0" name="对象 193597"/>
                      <p:cNvPicPr>
                        <a:picLocks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81000" y="1219200"/>
                        <a:ext cx="2286000" cy="124777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38100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93599" name="对象 193598">
            <a:extLst>
              <a:ext uri="{FF2B5EF4-FFF2-40B4-BE49-F238E27FC236}">
                <a16:creationId xmlns:a16="http://schemas.microsoft.com/office/drawing/2014/main" id="{D602373B-8AFD-0343-BFC3-87F7C9909E32}"/>
              </a:ext>
            </a:extLst>
          </p:cNvPr>
          <p:cNvGraphicFramePr>
            <a:graphicFrameLocks/>
          </p:cNvGraphicFramePr>
          <p:nvPr/>
        </p:nvGraphicFramePr>
        <p:xfrm>
          <a:off x="762000" y="2901950"/>
          <a:ext cx="7391400" cy="6032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381" r:id="rId6" imgW="7861300" imgH="622300" progId="Equation.DSMT4">
                  <p:embed/>
                </p:oleObj>
              </mc:Choice>
              <mc:Fallback>
                <p:oleObj r:id="rId6" imgW="7861300" imgH="622300" progId="Equation.DSMT4">
                  <p:embed/>
                  <p:pic>
                    <p:nvPicPr>
                      <p:cNvPr id="0" name="对象 193598"/>
                      <p:cNvPicPr>
                        <a:picLocks noChangeArrowheads="1"/>
                      </p:cNvPicPr>
                      <p:nvPr/>
                    </p:nvPicPr>
                    <p:blipFill>
                      <a:blip r:embed="rId7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62000" y="2901950"/>
                        <a:ext cx="7391400" cy="60325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38100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93615" name="矩形 193614">
            <a:extLst>
              <a:ext uri="{FF2B5EF4-FFF2-40B4-BE49-F238E27FC236}">
                <a16:creationId xmlns:a16="http://schemas.microsoft.com/office/drawing/2014/main" id="{D08CDAD3-3539-9143-98A6-DC8DF1BC4745}"/>
              </a:ext>
            </a:extLst>
          </p:cNvPr>
          <p:cNvSpPr>
            <a:spLocks noChangeArrowheads="1"/>
          </p:cNvSpPr>
          <p:nvPr/>
        </p:nvSpPr>
        <p:spPr bwMode="auto">
          <a:xfrm>
            <a:off x="3962400" y="6324600"/>
            <a:ext cx="4586288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buFont typeface="Arial" panose="020B0604020202020204" pitchFamily="34" charset="0"/>
              <a:buNone/>
            </a:pPr>
            <a:r>
              <a:rPr lang="zh-CN" altLang="en-US" sz="2400" b="1">
                <a:latin typeface="Tahoma" panose="020B0604030504040204" pitchFamily="34" charset="0"/>
                <a:ea typeface="黑体" panose="02010609060101010101" pitchFamily="49" charset="-122"/>
              </a:rPr>
              <a:t>同理：</a:t>
            </a:r>
            <a:r>
              <a:rPr lang="en-US" altLang="zh-CN" sz="2400" b="1">
                <a:latin typeface="Tahoma" panose="020B0604030504040204" pitchFamily="34" charset="0"/>
                <a:ea typeface="黑体" panose="02010609060101010101" pitchFamily="49" charset="-122"/>
              </a:rPr>
              <a:t>IDFT</a:t>
            </a:r>
            <a:r>
              <a:rPr lang="zh-CN" altLang="en-US" sz="2400" b="1">
                <a:latin typeface="Tahoma" panose="020B0604030504040204" pitchFamily="34" charset="0"/>
                <a:ea typeface="黑体" panose="02010609060101010101" pitchFamily="49" charset="-122"/>
              </a:rPr>
              <a:t>运算量与</a:t>
            </a:r>
            <a:r>
              <a:rPr lang="en-US" altLang="zh-CN" sz="2400" b="1">
                <a:latin typeface="Tahoma" panose="020B0604030504040204" pitchFamily="34" charset="0"/>
                <a:ea typeface="黑体" panose="02010609060101010101" pitchFamily="49" charset="-122"/>
              </a:rPr>
              <a:t>DFT</a:t>
            </a:r>
            <a:r>
              <a:rPr lang="zh-CN" altLang="en-US" sz="2400" b="1">
                <a:latin typeface="Tahoma" panose="020B0604030504040204" pitchFamily="34" charset="0"/>
                <a:ea typeface="黑体" panose="02010609060101010101" pitchFamily="49" charset="-122"/>
              </a:rPr>
              <a:t>相同。</a:t>
            </a:r>
          </a:p>
        </p:txBody>
      </p:sp>
      <p:graphicFrame>
        <p:nvGraphicFramePr>
          <p:cNvPr id="193690" name="表格 193689">
            <a:extLst>
              <a:ext uri="{FF2B5EF4-FFF2-40B4-BE49-F238E27FC236}">
                <a16:creationId xmlns:a16="http://schemas.microsoft.com/office/drawing/2014/main" id="{22B135CA-147A-1843-A194-4B4476D87066}"/>
              </a:ext>
            </a:extLst>
          </p:cNvPr>
          <p:cNvGraphicFramePr>
            <a:graphicFrameLocks noGrp="1"/>
          </p:cNvGraphicFramePr>
          <p:nvPr/>
        </p:nvGraphicFramePr>
        <p:xfrm>
          <a:off x="990600" y="3429000"/>
          <a:ext cx="6705600" cy="3310945"/>
        </p:xfrm>
        <a:graphic>
          <a:graphicData uri="http://schemas.openxmlformats.org/drawingml/2006/table">
            <a:tbl>
              <a:tblPr/>
              <a:tblGrid>
                <a:gridCol w="1774825">
                  <a:extLst>
                    <a:ext uri="{9D8B030D-6E8A-4147-A177-3AD203B41FA5}">
                      <a16:colId xmlns:a16="http://schemas.microsoft.com/office/drawing/2014/main" val="3352169822"/>
                    </a:ext>
                  </a:extLst>
                </a:gridCol>
                <a:gridCol w="1711325">
                  <a:extLst>
                    <a:ext uri="{9D8B030D-6E8A-4147-A177-3AD203B41FA5}">
                      <a16:colId xmlns:a16="http://schemas.microsoft.com/office/drawing/2014/main" val="727526652"/>
                    </a:ext>
                  </a:extLst>
                </a:gridCol>
                <a:gridCol w="3219450">
                  <a:extLst>
                    <a:ext uri="{9D8B030D-6E8A-4147-A177-3AD203B41FA5}">
                      <a16:colId xmlns:a16="http://schemas.microsoft.com/office/drawing/2014/main" val="3674194542"/>
                    </a:ext>
                  </a:extLst>
                </a:gridCol>
              </a:tblGrid>
              <a:tr h="487363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accent2"/>
                        </a:buClr>
                        <a:buFont typeface="Wingdings" pitchFamily="2" charset="2"/>
                        <a:defRPr sz="2600" b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黑体" panose="02010609060101010101" pitchFamily="49" charset="-122"/>
                        </a:defRPr>
                      </a:lvl1pPr>
                      <a:lvl2pPr marL="908050" indent="-434975">
                        <a:spcBef>
                          <a:spcPct val="20000"/>
                        </a:spcBef>
                        <a:buClr>
                          <a:schemeClr val="accent2"/>
                        </a:buClr>
                        <a:buFont typeface="Wingdings" pitchFamily="2" charset="2"/>
                        <a:defRPr sz="2200" b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黑体" panose="02010609060101010101" pitchFamily="49" charset="-122"/>
                        </a:defRPr>
                      </a:lvl2pPr>
                      <a:lvl3pPr marL="1304925" indent="-393700">
                        <a:spcBef>
                          <a:spcPct val="20000"/>
                        </a:spcBef>
                        <a:buClr>
                          <a:schemeClr val="accent2"/>
                        </a:buClr>
                        <a:buFont typeface="Wingdings" pitchFamily="2" charset="2"/>
                        <a:defRPr sz="2100" b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黑体" panose="02010609060101010101" pitchFamily="49" charset="-122"/>
                        </a:defRPr>
                      </a:lvl3pPr>
                      <a:lvl4pPr marL="1693863" indent="-387350">
                        <a:spcBef>
                          <a:spcPct val="20000"/>
                        </a:spcBef>
                        <a:buClr>
                          <a:schemeClr val="accent2"/>
                        </a:buClr>
                        <a:buFont typeface="Wingdings" pitchFamily="2" charset="2"/>
                        <a:defRPr b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黑体" panose="02010609060101010101" pitchFamily="49" charset="-122"/>
                        </a:defRPr>
                      </a:lvl4pPr>
                      <a:lvl5pPr marL="2093913" indent="-398463">
                        <a:spcBef>
                          <a:spcPct val="25000"/>
                        </a:spcBef>
                        <a:buClr>
                          <a:schemeClr val="accent2"/>
                        </a:buClr>
                        <a:buFont typeface="Wingdings" pitchFamily="2" charset="2"/>
                        <a:defRPr b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黑体" panose="02010609060101010101" pitchFamily="49" charset="-122"/>
                        </a:defRPr>
                      </a:lvl5pPr>
                      <a:lvl6pPr marL="2551113" indent="-398463" eaLnBrk="0" fontAlgn="base" hangingPunct="0">
                        <a:spcBef>
                          <a:spcPct val="25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Font typeface="Wingdings" pitchFamily="2" charset="2"/>
                        <a:defRPr b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黑体" panose="02010609060101010101" pitchFamily="49" charset="-122"/>
                        </a:defRPr>
                      </a:lvl6pPr>
                      <a:lvl7pPr marL="3008313" indent="-398463" eaLnBrk="0" fontAlgn="base" hangingPunct="0">
                        <a:spcBef>
                          <a:spcPct val="25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Font typeface="Wingdings" pitchFamily="2" charset="2"/>
                        <a:defRPr b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黑体" panose="02010609060101010101" pitchFamily="49" charset="-122"/>
                        </a:defRPr>
                      </a:lvl7pPr>
                      <a:lvl8pPr marL="3465513" indent="-398463" eaLnBrk="0" fontAlgn="base" hangingPunct="0">
                        <a:spcBef>
                          <a:spcPct val="25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Font typeface="Wingdings" pitchFamily="2" charset="2"/>
                        <a:defRPr b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黑体" panose="02010609060101010101" pitchFamily="49" charset="-122"/>
                        </a:defRPr>
                      </a:lvl8pPr>
                      <a:lvl9pPr marL="3922713" indent="-398463" eaLnBrk="0" fontAlgn="base" hangingPunct="0">
                        <a:spcBef>
                          <a:spcPct val="25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Font typeface="Wingdings" pitchFamily="2" charset="2"/>
                        <a:defRPr b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黑体" panose="02010609060101010101" pitchFamily="49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endParaRPr kumimoji="0" lang="zh-CN" altLang="en-US" sz="26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Verdana" panose="020B0604030504040204" pitchFamily="34" charset="0"/>
                        <a:ea typeface="黑体" panose="02010609060101010101" pitchFamily="49" charset="-122"/>
                      </a:endParaRPr>
                    </a:p>
                  </a:txBody>
                  <a:tcPr marT="45729" marB="45729" horzOverflow="overflow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accent2"/>
                        </a:buClr>
                        <a:buFont typeface="Wingdings" pitchFamily="2" charset="2"/>
                        <a:defRPr sz="2600" b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黑体" panose="02010609060101010101" pitchFamily="49" charset="-122"/>
                        </a:defRPr>
                      </a:lvl1pPr>
                      <a:lvl2pPr marL="908050" indent="-434975">
                        <a:spcBef>
                          <a:spcPct val="20000"/>
                        </a:spcBef>
                        <a:buClr>
                          <a:schemeClr val="accent2"/>
                        </a:buClr>
                        <a:buFont typeface="Wingdings" pitchFamily="2" charset="2"/>
                        <a:defRPr sz="2200" b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黑体" panose="02010609060101010101" pitchFamily="49" charset="-122"/>
                        </a:defRPr>
                      </a:lvl2pPr>
                      <a:lvl3pPr marL="1304925" indent="-393700">
                        <a:spcBef>
                          <a:spcPct val="20000"/>
                        </a:spcBef>
                        <a:buClr>
                          <a:schemeClr val="accent2"/>
                        </a:buClr>
                        <a:buFont typeface="Wingdings" pitchFamily="2" charset="2"/>
                        <a:defRPr sz="2100" b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黑体" panose="02010609060101010101" pitchFamily="49" charset="-122"/>
                        </a:defRPr>
                      </a:lvl3pPr>
                      <a:lvl4pPr marL="1693863" indent="-387350">
                        <a:spcBef>
                          <a:spcPct val="20000"/>
                        </a:spcBef>
                        <a:buClr>
                          <a:schemeClr val="accent2"/>
                        </a:buClr>
                        <a:buFont typeface="Wingdings" pitchFamily="2" charset="2"/>
                        <a:defRPr b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黑体" panose="02010609060101010101" pitchFamily="49" charset="-122"/>
                        </a:defRPr>
                      </a:lvl4pPr>
                      <a:lvl5pPr marL="2093913" indent="-398463">
                        <a:spcBef>
                          <a:spcPct val="25000"/>
                        </a:spcBef>
                        <a:buClr>
                          <a:schemeClr val="accent2"/>
                        </a:buClr>
                        <a:buFont typeface="Wingdings" pitchFamily="2" charset="2"/>
                        <a:defRPr b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黑体" panose="02010609060101010101" pitchFamily="49" charset="-122"/>
                        </a:defRPr>
                      </a:lvl5pPr>
                      <a:lvl6pPr marL="2551113" indent="-398463" eaLnBrk="0" fontAlgn="base" hangingPunct="0">
                        <a:spcBef>
                          <a:spcPct val="25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Font typeface="Wingdings" pitchFamily="2" charset="2"/>
                        <a:defRPr b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黑体" panose="02010609060101010101" pitchFamily="49" charset="-122"/>
                        </a:defRPr>
                      </a:lvl6pPr>
                      <a:lvl7pPr marL="3008313" indent="-398463" eaLnBrk="0" fontAlgn="base" hangingPunct="0">
                        <a:spcBef>
                          <a:spcPct val="25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Font typeface="Wingdings" pitchFamily="2" charset="2"/>
                        <a:defRPr b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黑体" panose="02010609060101010101" pitchFamily="49" charset="-122"/>
                        </a:defRPr>
                      </a:lvl7pPr>
                      <a:lvl8pPr marL="3465513" indent="-398463" eaLnBrk="0" fontAlgn="base" hangingPunct="0">
                        <a:spcBef>
                          <a:spcPct val="25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Font typeface="Wingdings" pitchFamily="2" charset="2"/>
                        <a:defRPr b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黑体" panose="02010609060101010101" pitchFamily="49" charset="-122"/>
                        </a:defRPr>
                      </a:lvl8pPr>
                      <a:lvl9pPr marL="3922713" indent="-398463" eaLnBrk="0" fontAlgn="base" hangingPunct="0">
                        <a:spcBef>
                          <a:spcPct val="25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Font typeface="Wingdings" pitchFamily="2" charset="2"/>
                        <a:defRPr b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黑体" panose="02010609060101010101" pitchFamily="49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zh-CN" altLang="en-US" sz="26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anose="020B0604030504040204" pitchFamily="34" charset="0"/>
                          <a:ea typeface="黑体" panose="02010609060101010101" pitchFamily="49" charset="-122"/>
                        </a:rPr>
                        <a:t>实数乘法</a:t>
                      </a:r>
                    </a:p>
                  </a:txBody>
                  <a:tcPr marT="45729" marB="45729" horzOverflow="overflow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accent2"/>
                        </a:buClr>
                        <a:buFont typeface="Wingdings" pitchFamily="2" charset="2"/>
                        <a:defRPr sz="2600" b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黑体" panose="02010609060101010101" pitchFamily="49" charset="-122"/>
                        </a:defRPr>
                      </a:lvl1pPr>
                      <a:lvl2pPr marL="908050" indent="-434975">
                        <a:spcBef>
                          <a:spcPct val="20000"/>
                        </a:spcBef>
                        <a:buClr>
                          <a:schemeClr val="accent2"/>
                        </a:buClr>
                        <a:buFont typeface="Wingdings" pitchFamily="2" charset="2"/>
                        <a:defRPr sz="2200" b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黑体" panose="02010609060101010101" pitchFamily="49" charset="-122"/>
                        </a:defRPr>
                      </a:lvl2pPr>
                      <a:lvl3pPr marL="1304925" indent="-393700">
                        <a:spcBef>
                          <a:spcPct val="20000"/>
                        </a:spcBef>
                        <a:buClr>
                          <a:schemeClr val="accent2"/>
                        </a:buClr>
                        <a:buFont typeface="Wingdings" pitchFamily="2" charset="2"/>
                        <a:defRPr sz="2100" b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黑体" panose="02010609060101010101" pitchFamily="49" charset="-122"/>
                        </a:defRPr>
                      </a:lvl3pPr>
                      <a:lvl4pPr marL="1693863" indent="-387350">
                        <a:spcBef>
                          <a:spcPct val="20000"/>
                        </a:spcBef>
                        <a:buClr>
                          <a:schemeClr val="accent2"/>
                        </a:buClr>
                        <a:buFont typeface="Wingdings" pitchFamily="2" charset="2"/>
                        <a:defRPr b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黑体" panose="02010609060101010101" pitchFamily="49" charset="-122"/>
                        </a:defRPr>
                      </a:lvl4pPr>
                      <a:lvl5pPr marL="2093913" indent="-398463">
                        <a:spcBef>
                          <a:spcPct val="25000"/>
                        </a:spcBef>
                        <a:buClr>
                          <a:schemeClr val="accent2"/>
                        </a:buClr>
                        <a:buFont typeface="Wingdings" pitchFamily="2" charset="2"/>
                        <a:defRPr b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黑体" panose="02010609060101010101" pitchFamily="49" charset="-122"/>
                        </a:defRPr>
                      </a:lvl5pPr>
                      <a:lvl6pPr marL="2551113" indent="-398463" eaLnBrk="0" fontAlgn="base" hangingPunct="0">
                        <a:spcBef>
                          <a:spcPct val="25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Font typeface="Wingdings" pitchFamily="2" charset="2"/>
                        <a:defRPr b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黑体" panose="02010609060101010101" pitchFamily="49" charset="-122"/>
                        </a:defRPr>
                      </a:lvl6pPr>
                      <a:lvl7pPr marL="3008313" indent="-398463" eaLnBrk="0" fontAlgn="base" hangingPunct="0">
                        <a:spcBef>
                          <a:spcPct val="25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Font typeface="Wingdings" pitchFamily="2" charset="2"/>
                        <a:defRPr b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黑体" panose="02010609060101010101" pitchFamily="49" charset="-122"/>
                        </a:defRPr>
                      </a:lvl7pPr>
                      <a:lvl8pPr marL="3465513" indent="-398463" eaLnBrk="0" fontAlgn="base" hangingPunct="0">
                        <a:spcBef>
                          <a:spcPct val="25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Font typeface="Wingdings" pitchFamily="2" charset="2"/>
                        <a:defRPr b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黑体" panose="02010609060101010101" pitchFamily="49" charset="-122"/>
                        </a:defRPr>
                      </a:lvl8pPr>
                      <a:lvl9pPr marL="3922713" indent="-398463" eaLnBrk="0" fontAlgn="base" hangingPunct="0">
                        <a:spcBef>
                          <a:spcPct val="25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Font typeface="Wingdings" pitchFamily="2" charset="2"/>
                        <a:defRPr b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黑体" panose="02010609060101010101" pitchFamily="49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zh-CN" altLang="en-US" sz="26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anose="020B0604030504040204" pitchFamily="34" charset="0"/>
                          <a:ea typeface="黑体" panose="02010609060101010101" pitchFamily="49" charset="-122"/>
                        </a:rPr>
                        <a:t>实数加法</a:t>
                      </a:r>
                    </a:p>
                  </a:txBody>
                  <a:tcPr marT="45729" marB="45729" horzOverflow="overflow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04816090"/>
                  </a:ext>
                </a:extLst>
              </a:tr>
              <a:tr h="487363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accent2"/>
                        </a:buClr>
                        <a:buFont typeface="Wingdings" pitchFamily="2" charset="2"/>
                        <a:defRPr sz="2600" b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黑体" panose="02010609060101010101" pitchFamily="49" charset="-122"/>
                        </a:defRPr>
                      </a:lvl1pPr>
                      <a:lvl2pPr marL="908050" indent="-434975">
                        <a:spcBef>
                          <a:spcPct val="20000"/>
                        </a:spcBef>
                        <a:buClr>
                          <a:schemeClr val="accent2"/>
                        </a:buClr>
                        <a:buFont typeface="Wingdings" pitchFamily="2" charset="2"/>
                        <a:defRPr sz="2200" b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黑体" panose="02010609060101010101" pitchFamily="49" charset="-122"/>
                        </a:defRPr>
                      </a:lvl2pPr>
                      <a:lvl3pPr marL="1304925" indent="-393700">
                        <a:spcBef>
                          <a:spcPct val="20000"/>
                        </a:spcBef>
                        <a:buClr>
                          <a:schemeClr val="accent2"/>
                        </a:buClr>
                        <a:buFont typeface="Wingdings" pitchFamily="2" charset="2"/>
                        <a:defRPr sz="2100" b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黑体" panose="02010609060101010101" pitchFamily="49" charset="-122"/>
                        </a:defRPr>
                      </a:lvl3pPr>
                      <a:lvl4pPr marL="1693863" indent="-387350">
                        <a:spcBef>
                          <a:spcPct val="20000"/>
                        </a:spcBef>
                        <a:buClr>
                          <a:schemeClr val="accent2"/>
                        </a:buClr>
                        <a:buFont typeface="Wingdings" pitchFamily="2" charset="2"/>
                        <a:defRPr b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黑体" panose="02010609060101010101" pitchFamily="49" charset="-122"/>
                        </a:defRPr>
                      </a:lvl4pPr>
                      <a:lvl5pPr marL="2093913" indent="-398463">
                        <a:spcBef>
                          <a:spcPct val="25000"/>
                        </a:spcBef>
                        <a:buClr>
                          <a:schemeClr val="accent2"/>
                        </a:buClr>
                        <a:buFont typeface="Wingdings" pitchFamily="2" charset="2"/>
                        <a:defRPr b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黑体" panose="02010609060101010101" pitchFamily="49" charset="-122"/>
                        </a:defRPr>
                      </a:lvl5pPr>
                      <a:lvl6pPr marL="2551113" indent="-398463" eaLnBrk="0" fontAlgn="base" hangingPunct="0">
                        <a:spcBef>
                          <a:spcPct val="25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Font typeface="Wingdings" pitchFamily="2" charset="2"/>
                        <a:defRPr b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黑体" panose="02010609060101010101" pitchFamily="49" charset="-122"/>
                        </a:defRPr>
                      </a:lvl6pPr>
                      <a:lvl7pPr marL="3008313" indent="-398463" eaLnBrk="0" fontAlgn="base" hangingPunct="0">
                        <a:spcBef>
                          <a:spcPct val="25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Font typeface="Wingdings" pitchFamily="2" charset="2"/>
                        <a:defRPr b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黑体" panose="02010609060101010101" pitchFamily="49" charset="-122"/>
                        </a:defRPr>
                      </a:lvl7pPr>
                      <a:lvl8pPr marL="3465513" indent="-398463" eaLnBrk="0" fontAlgn="base" hangingPunct="0">
                        <a:spcBef>
                          <a:spcPct val="25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Font typeface="Wingdings" pitchFamily="2" charset="2"/>
                        <a:defRPr b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黑体" panose="02010609060101010101" pitchFamily="49" charset="-122"/>
                        </a:defRPr>
                      </a:lvl8pPr>
                      <a:lvl9pPr marL="3922713" indent="-398463" eaLnBrk="0" fontAlgn="base" hangingPunct="0">
                        <a:spcBef>
                          <a:spcPct val="25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Font typeface="Wingdings" pitchFamily="2" charset="2"/>
                        <a:defRPr b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黑体" panose="02010609060101010101" pitchFamily="49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zh-CN" altLang="en-US" sz="26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anose="020B0604030504040204" pitchFamily="34" charset="0"/>
                          <a:ea typeface="黑体" panose="02010609060101010101" pitchFamily="49" charset="-122"/>
                        </a:rPr>
                        <a:t>一次复乘</a:t>
                      </a:r>
                    </a:p>
                  </a:txBody>
                  <a:tcPr marT="45729" marB="45729" horzOverflow="overflow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accent2"/>
                        </a:buClr>
                        <a:buFont typeface="Wingdings" pitchFamily="2" charset="2"/>
                        <a:defRPr sz="2600" b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黑体" panose="02010609060101010101" pitchFamily="49" charset="-122"/>
                        </a:defRPr>
                      </a:lvl1pPr>
                      <a:lvl2pPr marL="908050" indent="-434975">
                        <a:spcBef>
                          <a:spcPct val="20000"/>
                        </a:spcBef>
                        <a:buClr>
                          <a:schemeClr val="accent2"/>
                        </a:buClr>
                        <a:buFont typeface="Wingdings" pitchFamily="2" charset="2"/>
                        <a:defRPr sz="2200" b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黑体" panose="02010609060101010101" pitchFamily="49" charset="-122"/>
                        </a:defRPr>
                      </a:lvl2pPr>
                      <a:lvl3pPr marL="1304925" indent="-393700">
                        <a:spcBef>
                          <a:spcPct val="20000"/>
                        </a:spcBef>
                        <a:buClr>
                          <a:schemeClr val="accent2"/>
                        </a:buClr>
                        <a:buFont typeface="Wingdings" pitchFamily="2" charset="2"/>
                        <a:defRPr sz="2100" b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黑体" panose="02010609060101010101" pitchFamily="49" charset="-122"/>
                        </a:defRPr>
                      </a:lvl3pPr>
                      <a:lvl4pPr marL="1693863" indent="-387350">
                        <a:spcBef>
                          <a:spcPct val="20000"/>
                        </a:spcBef>
                        <a:buClr>
                          <a:schemeClr val="accent2"/>
                        </a:buClr>
                        <a:buFont typeface="Wingdings" pitchFamily="2" charset="2"/>
                        <a:defRPr b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黑体" panose="02010609060101010101" pitchFamily="49" charset="-122"/>
                        </a:defRPr>
                      </a:lvl4pPr>
                      <a:lvl5pPr marL="2093913" indent="-398463">
                        <a:spcBef>
                          <a:spcPct val="25000"/>
                        </a:spcBef>
                        <a:buClr>
                          <a:schemeClr val="accent2"/>
                        </a:buClr>
                        <a:buFont typeface="Wingdings" pitchFamily="2" charset="2"/>
                        <a:defRPr b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黑体" panose="02010609060101010101" pitchFamily="49" charset="-122"/>
                        </a:defRPr>
                      </a:lvl5pPr>
                      <a:lvl6pPr marL="2551113" indent="-398463" eaLnBrk="0" fontAlgn="base" hangingPunct="0">
                        <a:spcBef>
                          <a:spcPct val="25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Font typeface="Wingdings" pitchFamily="2" charset="2"/>
                        <a:defRPr b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黑体" panose="02010609060101010101" pitchFamily="49" charset="-122"/>
                        </a:defRPr>
                      </a:lvl6pPr>
                      <a:lvl7pPr marL="3008313" indent="-398463" eaLnBrk="0" fontAlgn="base" hangingPunct="0">
                        <a:spcBef>
                          <a:spcPct val="25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Font typeface="Wingdings" pitchFamily="2" charset="2"/>
                        <a:defRPr b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黑体" panose="02010609060101010101" pitchFamily="49" charset="-122"/>
                        </a:defRPr>
                      </a:lvl7pPr>
                      <a:lvl8pPr marL="3465513" indent="-398463" eaLnBrk="0" fontAlgn="base" hangingPunct="0">
                        <a:spcBef>
                          <a:spcPct val="25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Font typeface="Wingdings" pitchFamily="2" charset="2"/>
                        <a:defRPr b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黑体" panose="02010609060101010101" pitchFamily="49" charset="-122"/>
                        </a:defRPr>
                      </a:lvl8pPr>
                      <a:lvl9pPr marL="3922713" indent="-398463" eaLnBrk="0" fontAlgn="base" hangingPunct="0">
                        <a:spcBef>
                          <a:spcPct val="25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Font typeface="Wingdings" pitchFamily="2" charset="2"/>
                        <a:defRPr b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黑体" panose="02010609060101010101" pitchFamily="49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2600" b="1" i="0" u="none" strike="noStrike" cap="none" normalizeH="0" baseline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Verdana" panose="020B0604030504040204" pitchFamily="34" charset="0"/>
                          <a:ea typeface="黑体" panose="02010609060101010101" pitchFamily="49" charset="-122"/>
                        </a:rPr>
                        <a:t>4</a:t>
                      </a:r>
                    </a:p>
                  </a:txBody>
                  <a:tcPr marT="45729" marB="45729" horzOverflow="overflow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accent2"/>
                        </a:buClr>
                        <a:buFont typeface="Wingdings" pitchFamily="2" charset="2"/>
                        <a:defRPr sz="2600" b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黑体" panose="02010609060101010101" pitchFamily="49" charset="-122"/>
                        </a:defRPr>
                      </a:lvl1pPr>
                      <a:lvl2pPr marL="908050" indent="-434975">
                        <a:spcBef>
                          <a:spcPct val="20000"/>
                        </a:spcBef>
                        <a:buClr>
                          <a:schemeClr val="accent2"/>
                        </a:buClr>
                        <a:buFont typeface="Wingdings" pitchFamily="2" charset="2"/>
                        <a:defRPr sz="2200" b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黑体" panose="02010609060101010101" pitchFamily="49" charset="-122"/>
                        </a:defRPr>
                      </a:lvl2pPr>
                      <a:lvl3pPr marL="1304925" indent="-393700">
                        <a:spcBef>
                          <a:spcPct val="20000"/>
                        </a:spcBef>
                        <a:buClr>
                          <a:schemeClr val="accent2"/>
                        </a:buClr>
                        <a:buFont typeface="Wingdings" pitchFamily="2" charset="2"/>
                        <a:defRPr sz="2100" b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黑体" panose="02010609060101010101" pitchFamily="49" charset="-122"/>
                        </a:defRPr>
                      </a:lvl3pPr>
                      <a:lvl4pPr marL="1693863" indent="-387350">
                        <a:spcBef>
                          <a:spcPct val="20000"/>
                        </a:spcBef>
                        <a:buClr>
                          <a:schemeClr val="accent2"/>
                        </a:buClr>
                        <a:buFont typeface="Wingdings" pitchFamily="2" charset="2"/>
                        <a:defRPr b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黑体" panose="02010609060101010101" pitchFamily="49" charset="-122"/>
                        </a:defRPr>
                      </a:lvl4pPr>
                      <a:lvl5pPr marL="2093913" indent="-398463">
                        <a:spcBef>
                          <a:spcPct val="25000"/>
                        </a:spcBef>
                        <a:buClr>
                          <a:schemeClr val="accent2"/>
                        </a:buClr>
                        <a:buFont typeface="Wingdings" pitchFamily="2" charset="2"/>
                        <a:defRPr b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黑体" panose="02010609060101010101" pitchFamily="49" charset="-122"/>
                        </a:defRPr>
                      </a:lvl5pPr>
                      <a:lvl6pPr marL="2551113" indent="-398463" eaLnBrk="0" fontAlgn="base" hangingPunct="0">
                        <a:spcBef>
                          <a:spcPct val="25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Font typeface="Wingdings" pitchFamily="2" charset="2"/>
                        <a:defRPr b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黑体" panose="02010609060101010101" pitchFamily="49" charset="-122"/>
                        </a:defRPr>
                      </a:lvl6pPr>
                      <a:lvl7pPr marL="3008313" indent="-398463" eaLnBrk="0" fontAlgn="base" hangingPunct="0">
                        <a:spcBef>
                          <a:spcPct val="25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Font typeface="Wingdings" pitchFamily="2" charset="2"/>
                        <a:defRPr b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黑体" panose="02010609060101010101" pitchFamily="49" charset="-122"/>
                        </a:defRPr>
                      </a:lvl7pPr>
                      <a:lvl8pPr marL="3465513" indent="-398463" eaLnBrk="0" fontAlgn="base" hangingPunct="0">
                        <a:spcBef>
                          <a:spcPct val="25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Font typeface="Wingdings" pitchFamily="2" charset="2"/>
                        <a:defRPr b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黑体" panose="02010609060101010101" pitchFamily="49" charset="-122"/>
                        </a:defRPr>
                      </a:lvl8pPr>
                      <a:lvl9pPr marL="3922713" indent="-398463" eaLnBrk="0" fontAlgn="base" hangingPunct="0">
                        <a:spcBef>
                          <a:spcPct val="25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Font typeface="Wingdings" pitchFamily="2" charset="2"/>
                        <a:defRPr b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黑体" panose="02010609060101010101" pitchFamily="49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26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anose="020B0604030504040204" pitchFamily="34" charset="0"/>
                          <a:ea typeface="黑体" panose="02010609060101010101" pitchFamily="49" charset="-122"/>
                        </a:rPr>
                        <a:t>2</a:t>
                      </a:r>
                    </a:p>
                  </a:txBody>
                  <a:tcPr marT="45729" marB="45729" horzOverflow="overflow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16516731"/>
                  </a:ext>
                </a:extLst>
              </a:tr>
              <a:tr h="487363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accent2"/>
                        </a:buClr>
                        <a:buFont typeface="Wingdings" pitchFamily="2" charset="2"/>
                        <a:defRPr sz="2600" b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黑体" panose="02010609060101010101" pitchFamily="49" charset="-122"/>
                        </a:defRPr>
                      </a:lvl1pPr>
                      <a:lvl2pPr marL="908050" indent="-434975">
                        <a:spcBef>
                          <a:spcPct val="20000"/>
                        </a:spcBef>
                        <a:buClr>
                          <a:schemeClr val="accent2"/>
                        </a:buClr>
                        <a:buFont typeface="Wingdings" pitchFamily="2" charset="2"/>
                        <a:defRPr sz="2200" b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黑体" panose="02010609060101010101" pitchFamily="49" charset="-122"/>
                        </a:defRPr>
                      </a:lvl2pPr>
                      <a:lvl3pPr marL="1304925" indent="-393700">
                        <a:spcBef>
                          <a:spcPct val="20000"/>
                        </a:spcBef>
                        <a:buClr>
                          <a:schemeClr val="accent2"/>
                        </a:buClr>
                        <a:buFont typeface="Wingdings" pitchFamily="2" charset="2"/>
                        <a:defRPr sz="2100" b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黑体" panose="02010609060101010101" pitchFamily="49" charset="-122"/>
                        </a:defRPr>
                      </a:lvl3pPr>
                      <a:lvl4pPr marL="1693863" indent="-387350">
                        <a:spcBef>
                          <a:spcPct val="20000"/>
                        </a:spcBef>
                        <a:buClr>
                          <a:schemeClr val="accent2"/>
                        </a:buClr>
                        <a:buFont typeface="Wingdings" pitchFamily="2" charset="2"/>
                        <a:defRPr b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黑体" panose="02010609060101010101" pitchFamily="49" charset="-122"/>
                        </a:defRPr>
                      </a:lvl4pPr>
                      <a:lvl5pPr marL="2093913" indent="-398463">
                        <a:spcBef>
                          <a:spcPct val="25000"/>
                        </a:spcBef>
                        <a:buClr>
                          <a:schemeClr val="accent2"/>
                        </a:buClr>
                        <a:buFont typeface="Wingdings" pitchFamily="2" charset="2"/>
                        <a:defRPr b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黑体" panose="02010609060101010101" pitchFamily="49" charset="-122"/>
                        </a:defRPr>
                      </a:lvl5pPr>
                      <a:lvl6pPr marL="2551113" indent="-398463" eaLnBrk="0" fontAlgn="base" hangingPunct="0">
                        <a:spcBef>
                          <a:spcPct val="25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Font typeface="Wingdings" pitchFamily="2" charset="2"/>
                        <a:defRPr b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黑体" panose="02010609060101010101" pitchFamily="49" charset="-122"/>
                        </a:defRPr>
                      </a:lvl6pPr>
                      <a:lvl7pPr marL="3008313" indent="-398463" eaLnBrk="0" fontAlgn="base" hangingPunct="0">
                        <a:spcBef>
                          <a:spcPct val="25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Font typeface="Wingdings" pitchFamily="2" charset="2"/>
                        <a:defRPr b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黑体" panose="02010609060101010101" pitchFamily="49" charset="-122"/>
                        </a:defRPr>
                      </a:lvl7pPr>
                      <a:lvl8pPr marL="3465513" indent="-398463" eaLnBrk="0" fontAlgn="base" hangingPunct="0">
                        <a:spcBef>
                          <a:spcPct val="25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Font typeface="Wingdings" pitchFamily="2" charset="2"/>
                        <a:defRPr b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黑体" panose="02010609060101010101" pitchFamily="49" charset="-122"/>
                        </a:defRPr>
                      </a:lvl8pPr>
                      <a:lvl9pPr marL="3922713" indent="-398463" eaLnBrk="0" fontAlgn="base" hangingPunct="0">
                        <a:spcBef>
                          <a:spcPct val="25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Font typeface="Wingdings" pitchFamily="2" charset="2"/>
                        <a:defRPr b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黑体" panose="02010609060101010101" pitchFamily="49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zh-CN" altLang="en-US" sz="26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anose="020B0604030504040204" pitchFamily="34" charset="0"/>
                          <a:ea typeface="黑体" panose="02010609060101010101" pitchFamily="49" charset="-122"/>
                        </a:rPr>
                        <a:t>一次复加</a:t>
                      </a:r>
                    </a:p>
                  </a:txBody>
                  <a:tcPr marT="45729" marB="45729" horzOverflow="overflow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accent2"/>
                        </a:buClr>
                        <a:buFont typeface="Wingdings" pitchFamily="2" charset="2"/>
                        <a:defRPr sz="2600" b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黑体" panose="02010609060101010101" pitchFamily="49" charset="-122"/>
                        </a:defRPr>
                      </a:lvl1pPr>
                      <a:lvl2pPr marL="908050" indent="-434975">
                        <a:spcBef>
                          <a:spcPct val="20000"/>
                        </a:spcBef>
                        <a:buClr>
                          <a:schemeClr val="accent2"/>
                        </a:buClr>
                        <a:buFont typeface="Wingdings" pitchFamily="2" charset="2"/>
                        <a:defRPr sz="2200" b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黑体" panose="02010609060101010101" pitchFamily="49" charset="-122"/>
                        </a:defRPr>
                      </a:lvl2pPr>
                      <a:lvl3pPr marL="1304925" indent="-393700">
                        <a:spcBef>
                          <a:spcPct val="20000"/>
                        </a:spcBef>
                        <a:buClr>
                          <a:schemeClr val="accent2"/>
                        </a:buClr>
                        <a:buFont typeface="Wingdings" pitchFamily="2" charset="2"/>
                        <a:defRPr sz="2100" b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黑体" panose="02010609060101010101" pitchFamily="49" charset="-122"/>
                        </a:defRPr>
                      </a:lvl3pPr>
                      <a:lvl4pPr marL="1693863" indent="-387350">
                        <a:spcBef>
                          <a:spcPct val="20000"/>
                        </a:spcBef>
                        <a:buClr>
                          <a:schemeClr val="accent2"/>
                        </a:buClr>
                        <a:buFont typeface="Wingdings" pitchFamily="2" charset="2"/>
                        <a:defRPr b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黑体" panose="02010609060101010101" pitchFamily="49" charset="-122"/>
                        </a:defRPr>
                      </a:lvl4pPr>
                      <a:lvl5pPr marL="2093913" indent="-398463">
                        <a:spcBef>
                          <a:spcPct val="25000"/>
                        </a:spcBef>
                        <a:buClr>
                          <a:schemeClr val="accent2"/>
                        </a:buClr>
                        <a:buFont typeface="Wingdings" pitchFamily="2" charset="2"/>
                        <a:defRPr b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黑体" panose="02010609060101010101" pitchFamily="49" charset="-122"/>
                        </a:defRPr>
                      </a:lvl5pPr>
                      <a:lvl6pPr marL="2551113" indent="-398463" eaLnBrk="0" fontAlgn="base" hangingPunct="0">
                        <a:spcBef>
                          <a:spcPct val="25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Font typeface="Wingdings" pitchFamily="2" charset="2"/>
                        <a:defRPr b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黑体" panose="02010609060101010101" pitchFamily="49" charset="-122"/>
                        </a:defRPr>
                      </a:lvl6pPr>
                      <a:lvl7pPr marL="3008313" indent="-398463" eaLnBrk="0" fontAlgn="base" hangingPunct="0">
                        <a:spcBef>
                          <a:spcPct val="25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Font typeface="Wingdings" pitchFamily="2" charset="2"/>
                        <a:defRPr b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黑体" panose="02010609060101010101" pitchFamily="49" charset="-122"/>
                        </a:defRPr>
                      </a:lvl7pPr>
                      <a:lvl8pPr marL="3465513" indent="-398463" eaLnBrk="0" fontAlgn="base" hangingPunct="0">
                        <a:spcBef>
                          <a:spcPct val="25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Font typeface="Wingdings" pitchFamily="2" charset="2"/>
                        <a:defRPr b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黑体" panose="02010609060101010101" pitchFamily="49" charset="-122"/>
                        </a:defRPr>
                      </a:lvl8pPr>
                      <a:lvl9pPr marL="3922713" indent="-398463" eaLnBrk="0" fontAlgn="base" hangingPunct="0">
                        <a:spcBef>
                          <a:spcPct val="25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Font typeface="Wingdings" pitchFamily="2" charset="2"/>
                        <a:defRPr b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黑体" panose="02010609060101010101" pitchFamily="49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endParaRPr kumimoji="0" lang="zh-CN" altLang="en-US" sz="26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Verdana" panose="020B0604030504040204" pitchFamily="34" charset="0"/>
                        <a:ea typeface="黑体" panose="02010609060101010101" pitchFamily="49" charset="-122"/>
                      </a:endParaRPr>
                    </a:p>
                  </a:txBody>
                  <a:tcPr marT="45729" marB="45729" horzOverflow="overflow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accent2"/>
                        </a:buClr>
                        <a:buFont typeface="Wingdings" pitchFamily="2" charset="2"/>
                        <a:defRPr sz="2600" b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黑体" panose="02010609060101010101" pitchFamily="49" charset="-122"/>
                        </a:defRPr>
                      </a:lvl1pPr>
                      <a:lvl2pPr marL="908050" indent="-434975">
                        <a:spcBef>
                          <a:spcPct val="20000"/>
                        </a:spcBef>
                        <a:buClr>
                          <a:schemeClr val="accent2"/>
                        </a:buClr>
                        <a:buFont typeface="Wingdings" pitchFamily="2" charset="2"/>
                        <a:defRPr sz="2200" b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黑体" panose="02010609060101010101" pitchFamily="49" charset="-122"/>
                        </a:defRPr>
                      </a:lvl2pPr>
                      <a:lvl3pPr marL="1304925" indent="-393700">
                        <a:spcBef>
                          <a:spcPct val="20000"/>
                        </a:spcBef>
                        <a:buClr>
                          <a:schemeClr val="accent2"/>
                        </a:buClr>
                        <a:buFont typeface="Wingdings" pitchFamily="2" charset="2"/>
                        <a:defRPr sz="2100" b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黑体" panose="02010609060101010101" pitchFamily="49" charset="-122"/>
                        </a:defRPr>
                      </a:lvl3pPr>
                      <a:lvl4pPr marL="1693863" indent="-387350">
                        <a:spcBef>
                          <a:spcPct val="20000"/>
                        </a:spcBef>
                        <a:buClr>
                          <a:schemeClr val="accent2"/>
                        </a:buClr>
                        <a:buFont typeface="Wingdings" pitchFamily="2" charset="2"/>
                        <a:defRPr b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黑体" panose="02010609060101010101" pitchFamily="49" charset="-122"/>
                        </a:defRPr>
                      </a:lvl4pPr>
                      <a:lvl5pPr marL="2093913" indent="-398463">
                        <a:spcBef>
                          <a:spcPct val="25000"/>
                        </a:spcBef>
                        <a:buClr>
                          <a:schemeClr val="accent2"/>
                        </a:buClr>
                        <a:buFont typeface="Wingdings" pitchFamily="2" charset="2"/>
                        <a:defRPr b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黑体" panose="02010609060101010101" pitchFamily="49" charset="-122"/>
                        </a:defRPr>
                      </a:lvl5pPr>
                      <a:lvl6pPr marL="2551113" indent="-398463" eaLnBrk="0" fontAlgn="base" hangingPunct="0">
                        <a:spcBef>
                          <a:spcPct val="25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Font typeface="Wingdings" pitchFamily="2" charset="2"/>
                        <a:defRPr b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黑体" panose="02010609060101010101" pitchFamily="49" charset="-122"/>
                        </a:defRPr>
                      </a:lvl6pPr>
                      <a:lvl7pPr marL="3008313" indent="-398463" eaLnBrk="0" fontAlgn="base" hangingPunct="0">
                        <a:spcBef>
                          <a:spcPct val="25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Font typeface="Wingdings" pitchFamily="2" charset="2"/>
                        <a:defRPr b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黑体" panose="02010609060101010101" pitchFamily="49" charset="-122"/>
                        </a:defRPr>
                      </a:lvl7pPr>
                      <a:lvl8pPr marL="3465513" indent="-398463" eaLnBrk="0" fontAlgn="base" hangingPunct="0">
                        <a:spcBef>
                          <a:spcPct val="25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Font typeface="Wingdings" pitchFamily="2" charset="2"/>
                        <a:defRPr b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黑体" panose="02010609060101010101" pitchFamily="49" charset="-122"/>
                        </a:defRPr>
                      </a:lvl8pPr>
                      <a:lvl9pPr marL="3922713" indent="-398463" eaLnBrk="0" fontAlgn="base" hangingPunct="0">
                        <a:spcBef>
                          <a:spcPct val="25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Font typeface="Wingdings" pitchFamily="2" charset="2"/>
                        <a:defRPr b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黑体" panose="02010609060101010101" pitchFamily="49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26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anose="020B0604030504040204" pitchFamily="34" charset="0"/>
                          <a:ea typeface="黑体" panose="02010609060101010101" pitchFamily="49" charset="-122"/>
                        </a:rPr>
                        <a:t>2</a:t>
                      </a:r>
                      <a:endParaRPr kumimoji="0" lang="zh-CN" altLang="en-US" sz="26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Verdana" panose="020B0604030504040204" pitchFamily="34" charset="0"/>
                        <a:ea typeface="黑体" panose="02010609060101010101" pitchFamily="49" charset="-122"/>
                      </a:endParaRPr>
                    </a:p>
                  </a:txBody>
                  <a:tcPr marT="45729" marB="45729" horzOverflow="overflow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92792109"/>
                  </a:ext>
                </a:extLst>
              </a:tr>
              <a:tr h="884238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accent2"/>
                        </a:buClr>
                        <a:buFont typeface="Wingdings" pitchFamily="2" charset="2"/>
                        <a:defRPr sz="2600" b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黑体" panose="02010609060101010101" pitchFamily="49" charset="-122"/>
                        </a:defRPr>
                      </a:lvl1pPr>
                      <a:lvl2pPr marL="908050" indent="-434975">
                        <a:spcBef>
                          <a:spcPct val="20000"/>
                        </a:spcBef>
                        <a:buClr>
                          <a:schemeClr val="accent2"/>
                        </a:buClr>
                        <a:buFont typeface="Wingdings" pitchFamily="2" charset="2"/>
                        <a:defRPr sz="2200" b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黑体" panose="02010609060101010101" pitchFamily="49" charset="-122"/>
                        </a:defRPr>
                      </a:lvl2pPr>
                      <a:lvl3pPr marL="1304925" indent="-393700">
                        <a:spcBef>
                          <a:spcPct val="20000"/>
                        </a:spcBef>
                        <a:buClr>
                          <a:schemeClr val="accent2"/>
                        </a:buClr>
                        <a:buFont typeface="Wingdings" pitchFamily="2" charset="2"/>
                        <a:defRPr sz="2100" b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黑体" panose="02010609060101010101" pitchFamily="49" charset="-122"/>
                        </a:defRPr>
                      </a:lvl3pPr>
                      <a:lvl4pPr marL="1693863" indent="-387350">
                        <a:spcBef>
                          <a:spcPct val="20000"/>
                        </a:spcBef>
                        <a:buClr>
                          <a:schemeClr val="accent2"/>
                        </a:buClr>
                        <a:buFont typeface="Wingdings" pitchFamily="2" charset="2"/>
                        <a:defRPr b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黑体" panose="02010609060101010101" pitchFamily="49" charset="-122"/>
                        </a:defRPr>
                      </a:lvl4pPr>
                      <a:lvl5pPr marL="2093913" indent="-398463">
                        <a:spcBef>
                          <a:spcPct val="25000"/>
                        </a:spcBef>
                        <a:buClr>
                          <a:schemeClr val="accent2"/>
                        </a:buClr>
                        <a:buFont typeface="Wingdings" pitchFamily="2" charset="2"/>
                        <a:defRPr b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黑体" panose="02010609060101010101" pitchFamily="49" charset="-122"/>
                        </a:defRPr>
                      </a:lvl5pPr>
                      <a:lvl6pPr marL="2551113" indent="-398463" eaLnBrk="0" fontAlgn="base" hangingPunct="0">
                        <a:spcBef>
                          <a:spcPct val="25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Font typeface="Wingdings" pitchFamily="2" charset="2"/>
                        <a:defRPr b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黑体" panose="02010609060101010101" pitchFamily="49" charset="-122"/>
                        </a:defRPr>
                      </a:lvl6pPr>
                      <a:lvl7pPr marL="3008313" indent="-398463" eaLnBrk="0" fontAlgn="base" hangingPunct="0">
                        <a:spcBef>
                          <a:spcPct val="25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Font typeface="Wingdings" pitchFamily="2" charset="2"/>
                        <a:defRPr b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黑体" panose="02010609060101010101" pitchFamily="49" charset="-122"/>
                        </a:defRPr>
                      </a:lvl7pPr>
                      <a:lvl8pPr marL="3465513" indent="-398463" eaLnBrk="0" fontAlgn="base" hangingPunct="0">
                        <a:spcBef>
                          <a:spcPct val="25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Font typeface="Wingdings" pitchFamily="2" charset="2"/>
                        <a:defRPr b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黑体" panose="02010609060101010101" pitchFamily="49" charset="-122"/>
                        </a:defRPr>
                      </a:lvl8pPr>
                      <a:lvl9pPr marL="3922713" indent="-398463" eaLnBrk="0" fontAlgn="base" hangingPunct="0">
                        <a:spcBef>
                          <a:spcPct val="25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Font typeface="Wingdings" pitchFamily="2" charset="2"/>
                        <a:defRPr b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黑体" panose="02010609060101010101" pitchFamily="49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zh-CN" altLang="en-US" sz="26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anose="020B0604030504040204" pitchFamily="34" charset="0"/>
                          <a:ea typeface="黑体" panose="02010609060101010101" pitchFamily="49" charset="-122"/>
                        </a:rPr>
                        <a:t>一个</a:t>
                      </a:r>
                      <a:r>
                        <a:rPr kumimoji="0" lang="en-US" altLang="zh-CN" sz="2600" b="1" i="1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anose="020B0604030504040204" pitchFamily="34" charset="0"/>
                          <a:ea typeface="黑体" panose="02010609060101010101" pitchFamily="49" charset="-122"/>
                        </a:rPr>
                        <a:t>X </a:t>
                      </a:r>
                      <a:r>
                        <a:rPr kumimoji="0" lang="en-US" altLang="zh-CN" sz="26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anose="020B0604030504040204" pitchFamily="34" charset="0"/>
                          <a:ea typeface="黑体" panose="02010609060101010101" pitchFamily="49" charset="-122"/>
                        </a:rPr>
                        <a:t>(</a:t>
                      </a:r>
                      <a:r>
                        <a:rPr kumimoji="0" lang="en-US" altLang="zh-CN" sz="2600" b="1" i="1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anose="020B0604030504040204" pitchFamily="34" charset="0"/>
                          <a:ea typeface="黑体" panose="02010609060101010101" pitchFamily="49" charset="-122"/>
                        </a:rPr>
                        <a:t>k</a:t>
                      </a:r>
                      <a:r>
                        <a:rPr kumimoji="0" lang="en-US" altLang="zh-CN" sz="26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anose="020B0604030504040204" pitchFamily="34" charset="0"/>
                          <a:ea typeface="黑体" panose="02010609060101010101" pitchFamily="49" charset="-122"/>
                        </a:rPr>
                        <a:t>)</a:t>
                      </a:r>
                      <a:endParaRPr kumimoji="0" lang="zh-CN" altLang="en-US" sz="26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Verdana" panose="020B0604030504040204" pitchFamily="34" charset="0"/>
                        <a:ea typeface="黑体" panose="02010609060101010101" pitchFamily="49" charset="-122"/>
                      </a:endParaRPr>
                    </a:p>
                  </a:txBody>
                  <a:tcPr marT="45729" marB="45729" horzOverflow="overflow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accent2"/>
                        </a:buClr>
                        <a:buFont typeface="Wingdings" pitchFamily="2" charset="2"/>
                        <a:defRPr sz="2600" b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黑体" panose="02010609060101010101" pitchFamily="49" charset="-122"/>
                        </a:defRPr>
                      </a:lvl1pPr>
                      <a:lvl2pPr marL="908050" indent="-434975">
                        <a:spcBef>
                          <a:spcPct val="20000"/>
                        </a:spcBef>
                        <a:buClr>
                          <a:schemeClr val="accent2"/>
                        </a:buClr>
                        <a:buFont typeface="Wingdings" pitchFamily="2" charset="2"/>
                        <a:defRPr sz="2200" b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黑体" panose="02010609060101010101" pitchFamily="49" charset="-122"/>
                        </a:defRPr>
                      </a:lvl2pPr>
                      <a:lvl3pPr marL="1304925" indent="-393700">
                        <a:spcBef>
                          <a:spcPct val="20000"/>
                        </a:spcBef>
                        <a:buClr>
                          <a:schemeClr val="accent2"/>
                        </a:buClr>
                        <a:buFont typeface="Wingdings" pitchFamily="2" charset="2"/>
                        <a:defRPr sz="2100" b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黑体" panose="02010609060101010101" pitchFamily="49" charset="-122"/>
                        </a:defRPr>
                      </a:lvl3pPr>
                      <a:lvl4pPr marL="1693863" indent="-387350">
                        <a:spcBef>
                          <a:spcPct val="20000"/>
                        </a:spcBef>
                        <a:buClr>
                          <a:schemeClr val="accent2"/>
                        </a:buClr>
                        <a:buFont typeface="Wingdings" pitchFamily="2" charset="2"/>
                        <a:defRPr b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黑体" panose="02010609060101010101" pitchFamily="49" charset="-122"/>
                        </a:defRPr>
                      </a:lvl4pPr>
                      <a:lvl5pPr marL="2093913" indent="-398463">
                        <a:spcBef>
                          <a:spcPct val="25000"/>
                        </a:spcBef>
                        <a:buClr>
                          <a:schemeClr val="accent2"/>
                        </a:buClr>
                        <a:buFont typeface="Wingdings" pitchFamily="2" charset="2"/>
                        <a:defRPr b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黑体" panose="02010609060101010101" pitchFamily="49" charset="-122"/>
                        </a:defRPr>
                      </a:lvl5pPr>
                      <a:lvl6pPr marL="2551113" indent="-398463" eaLnBrk="0" fontAlgn="base" hangingPunct="0">
                        <a:spcBef>
                          <a:spcPct val="25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Font typeface="Wingdings" pitchFamily="2" charset="2"/>
                        <a:defRPr b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黑体" panose="02010609060101010101" pitchFamily="49" charset="-122"/>
                        </a:defRPr>
                      </a:lvl6pPr>
                      <a:lvl7pPr marL="3008313" indent="-398463" eaLnBrk="0" fontAlgn="base" hangingPunct="0">
                        <a:spcBef>
                          <a:spcPct val="25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Font typeface="Wingdings" pitchFamily="2" charset="2"/>
                        <a:defRPr b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黑体" panose="02010609060101010101" pitchFamily="49" charset="-122"/>
                        </a:defRPr>
                      </a:lvl7pPr>
                      <a:lvl8pPr marL="3465513" indent="-398463" eaLnBrk="0" fontAlgn="base" hangingPunct="0">
                        <a:spcBef>
                          <a:spcPct val="25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Font typeface="Wingdings" pitchFamily="2" charset="2"/>
                        <a:defRPr b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黑体" panose="02010609060101010101" pitchFamily="49" charset="-122"/>
                        </a:defRPr>
                      </a:lvl8pPr>
                      <a:lvl9pPr marL="3922713" indent="-398463" eaLnBrk="0" fontAlgn="base" hangingPunct="0">
                        <a:spcBef>
                          <a:spcPct val="25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Font typeface="Wingdings" pitchFamily="2" charset="2"/>
                        <a:defRPr b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黑体" panose="02010609060101010101" pitchFamily="49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2600" b="1" i="0" u="none" strike="noStrike" cap="none" normalizeH="0" baseline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Verdana" panose="020B0604030504040204" pitchFamily="34" charset="0"/>
                          <a:ea typeface="黑体" panose="02010609060101010101" pitchFamily="49" charset="-122"/>
                        </a:rPr>
                        <a:t>4</a:t>
                      </a:r>
                      <a:r>
                        <a:rPr kumimoji="0" lang="en-US" altLang="zh-CN" sz="2600" b="1" i="1" u="none" strike="noStrike" cap="none" normalizeH="0" baseline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Verdana" panose="020B0604030504040204" pitchFamily="34" charset="0"/>
                          <a:ea typeface="黑体" panose="02010609060101010101" pitchFamily="49" charset="-122"/>
                        </a:rPr>
                        <a:t>N</a:t>
                      </a:r>
                    </a:p>
                  </a:txBody>
                  <a:tcPr marT="45729" marB="45729" horzOverflow="overflow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accent2"/>
                        </a:buClr>
                        <a:buFont typeface="Wingdings" pitchFamily="2" charset="2"/>
                        <a:defRPr sz="2600" b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黑体" panose="02010609060101010101" pitchFamily="49" charset="-122"/>
                        </a:defRPr>
                      </a:lvl1pPr>
                      <a:lvl2pPr marL="908050" indent="-434975">
                        <a:spcBef>
                          <a:spcPct val="20000"/>
                        </a:spcBef>
                        <a:buClr>
                          <a:schemeClr val="accent2"/>
                        </a:buClr>
                        <a:buFont typeface="Wingdings" pitchFamily="2" charset="2"/>
                        <a:defRPr sz="2200" b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黑体" panose="02010609060101010101" pitchFamily="49" charset="-122"/>
                        </a:defRPr>
                      </a:lvl2pPr>
                      <a:lvl3pPr marL="1304925" indent="-393700">
                        <a:spcBef>
                          <a:spcPct val="20000"/>
                        </a:spcBef>
                        <a:buClr>
                          <a:schemeClr val="accent2"/>
                        </a:buClr>
                        <a:buFont typeface="Wingdings" pitchFamily="2" charset="2"/>
                        <a:defRPr sz="2100" b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黑体" panose="02010609060101010101" pitchFamily="49" charset="-122"/>
                        </a:defRPr>
                      </a:lvl3pPr>
                      <a:lvl4pPr marL="1693863" indent="-387350">
                        <a:spcBef>
                          <a:spcPct val="20000"/>
                        </a:spcBef>
                        <a:buClr>
                          <a:schemeClr val="accent2"/>
                        </a:buClr>
                        <a:buFont typeface="Wingdings" pitchFamily="2" charset="2"/>
                        <a:defRPr b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黑体" panose="02010609060101010101" pitchFamily="49" charset="-122"/>
                        </a:defRPr>
                      </a:lvl4pPr>
                      <a:lvl5pPr marL="2093913" indent="-398463">
                        <a:spcBef>
                          <a:spcPct val="25000"/>
                        </a:spcBef>
                        <a:buClr>
                          <a:schemeClr val="accent2"/>
                        </a:buClr>
                        <a:buFont typeface="Wingdings" pitchFamily="2" charset="2"/>
                        <a:defRPr b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黑体" panose="02010609060101010101" pitchFamily="49" charset="-122"/>
                        </a:defRPr>
                      </a:lvl5pPr>
                      <a:lvl6pPr marL="2551113" indent="-398463" eaLnBrk="0" fontAlgn="base" hangingPunct="0">
                        <a:spcBef>
                          <a:spcPct val="25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Font typeface="Wingdings" pitchFamily="2" charset="2"/>
                        <a:defRPr b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黑体" panose="02010609060101010101" pitchFamily="49" charset="-122"/>
                        </a:defRPr>
                      </a:lvl6pPr>
                      <a:lvl7pPr marL="3008313" indent="-398463" eaLnBrk="0" fontAlgn="base" hangingPunct="0">
                        <a:spcBef>
                          <a:spcPct val="25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Font typeface="Wingdings" pitchFamily="2" charset="2"/>
                        <a:defRPr b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黑体" panose="02010609060101010101" pitchFamily="49" charset="-122"/>
                        </a:defRPr>
                      </a:lvl7pPr>
                      <a:lvl8pPr marL="3465513" indent="-398463" eaLnBrk="0" fontAlgn="base" hangingPunct="0">
                        <a:spcBef>
                          <a:spcPct val="25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Font typeface="Wingdings" pitchFamily="2" charset="2"/>
                        <a:defRPr b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黑体" panose="02010609060101010101" pitchFamily="49" charset="-122"/>
                        </a:defRPr>
                      </a:lvl8pPr>
                      <a:lvl9pPr marL="3922713" indent="-398463" eaLnBrk="0" fontAlgn="base" hangingPunct="0">
                        <a:spcBef>
                          <a:spcPct val="25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Font typeface="Wingdings" pitchFamily="2" charset="2"/>
                        <a:defRPr b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黑体" panose="02010609060101010101" pitchFamily="49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26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anose="020B0604030504040204" pitchFamily="34" charset="0"/>
                          <a:ea typeface="黑体" panose="02010609060101010101" pitchFamily="49" charset="-122"/>
                        </a:rPr>
                        <a:t>2</a:t>
                      </a:r>
                      <a:r>
                        <a:rPr kumimoji="0" lang="en-US" altLang="zh-CN" sz="2600" b="1" i="1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anose="020B0604030504040204" pitchFamily="34" charset="0"/>
                          <a:ea typeface="黑体" panose="02010609060101010101" pitchFamily="49" charset="-122"/>
                        </a:rPr>
                        <a:t>N</a:t>
                      </a:r>
                      <a:r>
                        <a:rPr kumimoji="0" lang="en-US" altLang="zh-CN" sz="26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anose="020B0604030504040204" pitchFamily="34" charset="0"/>
                          <a:ea typeface="黑体" panose="02010609060101010101" pitchFamily="49" charset="-122"/>
                        </a:rPr>
                        <a:t>+2 (</a:t>
                      </a:r>
                      <a:r>
                        <a:rPr kumimoji="0" lang="en-US" altLang="zh-CN" sz="2600" b="1" i="1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anose="020B0604030504040204" pitchFamily="34" charset="0"/>
                          <a:ea typeface="黑体" panose="02010609060101010101" pitchFamily="49" charset="-122"/>
                        </a:rPr>
                        <a:t>N – </a:t>
                      </a:r>
                      <a:r>
                        <a:rPr kumimoji="0" lang="en-US" altLang="zh-CN" sz="26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anose="020B0604030504040204" pitchFamily="34" charset="0"/>
                          <a:ea typeface="黑体" panose="02010609060101010101" pitchFamily="49" charset="-122"/>
                        </a:rPr>
                        <a:t>1)=2 (2</a:t>
                      </a:r>
                      <a:r>
                        <a:rPr kumimoji="0" lang="en-US" altLang="zh-CN" sz="2600" b="1" i="1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anose="020B0604030504040204" pitchFamily="34" charset="0"/>
                          <a:ea typeface="黑体" panose="02010609060101010101" pitchFamily="49" charset="-122"/>
                        </a:rPr>
                        <a:t>N – </a:t>
                      </a:r>
                      <a:r>
                        <a:rPr kumimoji="0" lang="en-US" altLang="zh-CN" sz="26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anose="020B0604030504040204" pitchFamily="34" charset="0"/>
                          <a:ea typeface="黑体" panose="02010609060101010101" pitchFamily="49" charset="-122"/>
                        </a:rPr>
                        <a:t>1)</a:t>
                      </a:r>
                      <a:endParaRPr kumimoji="0" lang="zh-CN" altLang="en-US" sz="26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Verdana" panose="020B0604030504040204" pitchFamily="34" charset="0"/>
                        <a:ea typeface="黑体" panose="02010609060101010101" pitchFamily="49" charset="-122"/>
                      </a:endParaRPr>
                    </a:p>
                  </a:txBody>
                  <a:tcPr marT="45729" marB="45729" horzOverflow="overflow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01810823"/>
                  </a:ext>
                </a:extLst>
              </a:tr>
              <a:tr h="963613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accent2"/>
                        </a:buClr>
                        <a:buFont typeface="Wingdings" pitchFamily="2" charset="2"/>
                        <a:defRPr sz="2600" b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黑体" panose="02010609060101010101" pitchFamily="49" charset="-122"/>
                        </a:defRPr>
                      </a:lvl1pPr>
                      <a:lvl2pPr marL="908050" indent="-434975">
                        <a:spcBef>
                          <a:spcPct val="20000"/>
                        </a:spcBef>
                        <a:buClr>
                          <a:schemeClr val="accent2"/>
                        </a:buClr>
                        <a:buFont typeface="Wingdings" pitchFamily="2" charset="2"/>
                        <a:defRPr sz="2200" b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黑体" panose="02010609060101010101" pitchFamily="49" charset="-122"/>
                        </a:defRPr>
                      </a:lvl2pPr>
                      <a:lvl3pPr marL="1304925" indent="-393700">
                        <a:spcBef>
                          <a:spcPct val="20000"/>
                        </a:spcBef>
                        <a:buClr>
                          <a:schemeClr val="accent2"/>
                        </a:buClr>
                        <a:buFont typeface="Wingdings" pitchFamily="2" charset="2"/>
                        <a:defRPr sz="2100" b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黑体" panose="02010609060101010101" pitchFamily="49" charset="-122"/>
                        </a:defRPr>
                      </a:lvl3pPr>
                      <a:lvl4pPr marL="1693863" indent="-387350">
                        <a:spcBef>
                          <a:spcPct val="20000"/>
                        </a:spcBef>
                        <a:buClr>
                          <a:schemeClr val="accent2"/>
                        </a:buClr>
                        <a:buFont typeface="Wingdings" pitchFamily="2" charset="2"/>
                        <a:defRPr b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黑体" panose="02010609060101010101" pitchFamily="49" charset="-122"/>
                        </a:defRPr>
                      </a:lvl4pPr>
                      <a:lvl5pPr marL="2093913" indent="-398463">
                        <a:spcBef>
                          <a:spcPct val="25000"/>
                        </a:spcBef>
                        <a:buClr>
                          <a:schemeClr val="accent2"/>
                        </a:buClr>
                        <a:buFont typeface="Wingdings" pitchFamily="2" charset="2"/>
                        <a:defRPr b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黑体" panose="02010609060101010101" pitchFamily="49" charset="-122"/>
                        </a:defRPr>
                      </a:lvl5pPr>
                      <a:lvl6pPr marL="2551113" indent="-398463" eaLnBrk="0" fontAlgn="base" hangingPunct="0">
                        <a:spcBef>
                          <a:spcPct val="25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Font typeface="Wingdings" pitchFamily="2" charset="2"/>
                        <a:defRPr b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黑体" panose="02010609060101010101" pitchFamily="49" charset="-122"/>
                        </a:defRPr>
                      </a:lvl6pPr>
                      <a:lvl7pPr marL="3008313" indent="-398463" eaLnBrk="0" fontAlgn="base" hangingPunct="0">
                        <a:spcBef>
                          <a:spcPct val="25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Font typeface="Wingdings" pitchFamily="2" charset="2"/>
                        <a:defRPr b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黑体" panose="02010609060101010101" pitchFamily="49" charset="-122"/>
                        </a:defRPr>
                      </a:lvl7pPr>
                      <a:lvl8pPr marL="3465513" indent="-398463" eaLnBrk="0" fontAlgn="base" hangingPunct="0">
                        <a:spcBef>
                          <a:spcPct val="25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Font typeface="Wingdings" pitchFamily="2" charset="2"/>
                        <a:defRPr b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黑体" panose="02010609060101010101" pitchFamily="49" charset="-122"/>
                        </a:defRPr>
                      </a:lvl8pPr>
                      <a:lvl9pPr marL="3922713" indent="-398463" eaLnBrk="0" fontAlgn="base" hangingPunct="0">
                        <a:spcBef>
                          <a:spcPct val="25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Font typeface="Wingdings" pitchFamily="2" charset="2"/>
                        <a:defRPr b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黑体" panose="02010609060101010101" pitchFamily="49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2600" b="1" i="1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anose="020B0604030504040204" pitchFamily="34" charset="0"/>
                          <a:ea typeface="黑体" panose="02010609060101010101" pitchFamily="49" charset="-122"/>
                        </a:rPr>
                        <a:t>N</a:t>
                      </a:r>
                      <a:r>
                        <a:rPr kumimoji="0" lang="zh-CN" altLang="en-US" sz="26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anose="020B0604030504040204" pitchFamily="34" charset="0"/>
                          <a:ea typeface="黑体" panose="02010609060101010101" pitchFamily="49" charset="-122"/>
                        </a:rPr>
                        <a:t>个</a:t>
                      </a:r>
                      <a:r>
                        <a:rPr kumimoji="0" lang="en-US" altLang="zh-CN" sz="2600" b="1" i="1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anose="020B0604030504040204" pitchFamily="34" charset="0"/>
                          <a:ea typeface="黑体" panose="02010609060101010101" pitchFamily="49" charset="-122"/>
                        </a:rPr>
                        <a:t>X </a:t>
                      </a:r>
                      <a:r>
                        <a:rPr kumimoji="0" lang="en-US" altLang="zh-CN" sz="26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anose="020B0604030504040204" pitchFamily="34" charset="0"/>
                          <a:ea typeface="黑体" panose="02010609060101010101" pitchFamily="49" charset="-122"/>
                        </a:rPr>
                        <a:t>(</a:t>
                      </a:r>
                      <a:r>
                        <a:rPr kumimoji="0" lang="en-US" altLang="zh-CN" sz="2600" b="1" i="1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anose="020B0604030504040204" pitchFamily="34" charset="0"/>
                          <a:ea typeface="黑体" panose="02010609060101010101" pitchFamily="49" charset="-122"/>
                        </a:rPr>
                        <a:t>k</a:t>
                      </a:r>
                      <a:r>
                        <a:rPr kumimoji="0" lang="en-US" altLang="zh-CN" sz="26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anose="020B0604030504040204" pitchFamily="34" charset="0"/>
                          <a:ea typeface="黑体" panose="02010609060101010101" pitchFamily="49" charset="-122"/>
                        </a:rPr>
                        <a:t>)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26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anose="020B0604030504040204" pitchFamily="34" charset="0"/>
                          <a:ea typeface="黑体" panose="02010609060101010101" pitchFamily="49" charset="-122"/>
                        </a:rPr>
                        <a:t>(</a:t>
                      </a:r>
                      <a:r>
                        <a:rPr kumimoji="0" lang="en-US" altLang="zh-CN" sz="2600" b="1" i="1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anose="020B0604030504040204" pitchFamily="34" charset="0"/>
                          <a:ea typeface="黑体" panose="02010609060101010101" pitchFamily="49" charset="-122"/>
                        </a:rPr>
                        <a:t>N</a:t>
                      </a:r>
                      <a:r>
                        <a:rPr kumimoji="0" lang="zh-CN" altLang="en-US" sz="26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anose="020B0604030504040204" pitchFamily="34" charset="0"/>
                          <a:ea typeface="黑体" panose="02010609060101010101" pitchFamily="49" charset="-122"/>
                        </a:rPr>
                        <a:t>点</a:t>
                      </a:r>
                      <a:r>
                        <a:rPr kumimoji="0" lang="en-US" altLang="zh-CN" sz="26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anose="020B0604030504040204" pitchFamily="34" charset="0"/>
                          <a:ea typeface="黑体" panose="02010609060101010101" pitchFamily="49" charset="-122"/>
                        </a:rPr>
                        <a:t>DFT)</a:t>
                      </a:r>
                      <a:endParaRPr kumimoji="0" lang="zh-CN" altLang="en-US" sz="26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Verdana" panose="020B0604030504040204" pitchFamily="34" charset="0"/>
                        <a:ea typeface="黑体" panose="02010609060101010101" pitchFamily="49" charset="-122"/>
                      </a:endParaRPr>
                    </a:p>
                  </a:txBody>
                  <a:tcPr marT="45729" marB="45729" horzOverflow="overflow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accent2"/>
                        </a:buClr>
                        <a:buFont typeface="Wingdings" pitchFamily="2" charset="2"/>
                        <a:defRPr sz="2600" b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黑体" panose="02010609060101010101" pitchFamily="49" charset="-122"/>
                        </a:defRPr>
                      </a:lvl1pPr>
                      <a:lvl2pPr marL="908050" indent="-434975">
                        <a:spcBef>
                          <a:spcPct val="20000"/>
                        </a:spcBef>
                        <a:buClr>
                          <a:schemeClr val="accent2"/>
                        </a:buClr>
                        <a:buFont typeface="Wingdings" pitchFamily="2" charset="2"/>
                        <a:defRPr sz="2200" b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黑体" panose="02010609060101010101" pitchFamily="49" charset="-122"/>
                        </a:defRPr>
                      </a:lvl2pPr>
                      <a:lvl3pPr marL="1304925" indent="-393700">
                        <a:spcBef>
                          <a:spcPct val="20000"/>
                        </a:spcBef>
                        <a:buClr>
                          <a:schemeClr val="accent2"/>
                        </a:buClr>
                        <a:buFont typeface="Wingdings" pitchFamily="2" charset="2"/>
                        <a:defRPr sz="2100" b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黑体" panose="02010609060101010101" pitchFamily="49" charset="-122"/>
                        </a:defRPr>
                      </a:lvl3pPr>
                      <a:lvl4pPr marL="1693863" indent="-387350">
                        <a:spcBef>
                          <a:spcPct val="20000"/>
                        </a:spcBef>
                        <a:buClr>
                          <a:schemeClr val="accent2"/>
                        </a:buClr>
                        <a:buFont typeface="Wingdings" pitchFamily="2" charset="2"/>
                        <a:defRPr b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黑体" panose="02010609060101010101" pitchFamily="49" charset="-122"/>
                        </a:defRPr>
                      </a:lvl4pPr>
                      <a:lvl5pPr marL="2093913" indent="-398463">
                        <a:spcBef>
                          <a:spcPct val="25000"/>
                        </a:spcBef>
                        <a:buClr>
                          <a:schemeClr val="accent2"/>
                        </a:buClr>
                        <a:buFont typeface="Wingdings" pitchFamily="2" charset="2"/>
                        <a:defRPr b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黑体" panose="02010609060101010101" pitchFamily="49" charset="-122"/>
                        </a:defRPr>
                      </a:lvl5pPr>
                      <a:lvl6pPr marL="2551113" indent="-398463" eaLnBrk="0" fontAlgn="base" hangingPunct="0">
                        <a:spcBef>
                          <a:spcPct val="25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Font typeface="Wingdings" pitchFamily="2" charset="2"/>
                        <a:defRPr b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黑体" panose="02010609060101010101" pitchFamily="49" charset="-122"/>
                        </a:defRPr>
                      </a:lvl6pPr>
                      <a:lvl7pPr marL="3008313" indent="-398463" eaLnBrk="0" fontAlgn="base" hangingPunct="0">
                        <a:spcBef>
                          <a:spcPct val="25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Font typeface="Wingdings" pitchFamily="2" charset="2"/>
                        <a:defRPr b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黑体" panose="02010609060101010101" pitchFamily="49" charset="-122"/>
                        </a:defRPr>
                      </a:lvl7pPr>
                      <a:lvl8pPr marL="3465513" indent="-398463" eaLnBrk="0" fontAlgn="base" hangingPunct="0">
                        <a:spcBef>
                          <a:spcPct val="25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Font typeface="Wingdings" pitchFamily="2" charset="2"/>
                        <a:defRPr b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黑体" panose="02010609060101010101" pitchFamily="49" charset="-122"/>
                        </a:defRPr>
                      </a:lvl8pPr>
                      <a:lvl9pPr marL="3922713" indent="-398463" eaLnBrk="0" fontAlgn="base" hangingPunct="0">
                        <a:spcBef>
                          <a:spcPct val="25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Font typeface="Wingdings" pitchFamily="2" charset="2"/>
                        <a:defRPr b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黑体" panose="02010609060101010101" pitchFamily="49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2600" b="1" i="0" u="none" strike="noStrike" cap="none" normalizeH="0" baseline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Verdana" panose="020B0604030504040204" pitchFamily="34" charset="0"/>
                          <a:ea typeface="黑体" panose="02010609060101010101" pitchFamily="49" charset="-122"/>
                        </a:rPr>
                        <a:t>4</a:t>
                      </a:r>
                      <a:r>
                        <a:rPr kumimoji="0" lang="en-US" altLang="zh-CN" sz="2600" b="1" i="1" u="none" strike="noStrike" cap="none" normalizeH="0" baseline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Verdana" panose="020B0604030504040204" pitchFamily="34" charset="0"/>
                          <a:ea typeface="黑体" panose="02010609060101010101" pitchFamily="49" charset="-122"/>
                        </a:rPr>
                        <a:t>N</a:t>
                      </a:r>
                      <a:r>
                        <a:rPr kumimoji="0" lang="en-US" altLang="zh-CN" sz="2600" b="1" i="0" u="none" strike="noStrike" cap="none" normalizeH="0" baseline="3000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Verdana" panose="020B0604030504040204" pitchFamily="34" charset="0"/>
                          <a:ea typeface="黑体" panose="02010609060101010101" pitchFamily="49" charset="-122"/>
                        </a:rPr>
                        <a:t>2</a:t>
                      </a:r>
                    </a:p>
                  </a:txBody>
                  <a:tcPr marT="45729" marB="45729" horzOverflow="overflow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accent2"/>
                        </a:buClr>
                        <a:buFont typeface="Wingdings" pitchFamily="2" charset="2"/>
                        <a:defRPr sz="2600" b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黑体" panose="02010609060101010101" pitchFamily="49" charset="-122"/>
                        </a:defRPr>
                      </a:lvl1pPr>
                      <a:lvl2pPr marL="908050" indent="-434975">
                        <a:spcBef>
                          <a:spcPct val="20000"/>
                        </a:spcBef>
                        <a:buClr>
                          <a:schemeClr val="accent2"/>
                        </a:buClr>
                        <a:buFont typeface="Wingdings" pitchFamily="2" charset="2"/>
                        <a:defRPr sz="2200" b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黑体" panose="02010609060101010101" pitchFamily="49" charset="-122"/>
                        </a:defRPr>
                      </a:lvl2pPr>
                      <a:lvl3pPr marL="1304925" indent="-393700">
                        <a:spcBef>
                          <a:spcPct val="20000"/>
                        </a:spcBef>
                        <a:buClr>
                          <a:schemeClr val="accent2"/>
                        </a:buClr>
                        <a:buFont typeface="Wingdings" pitchFamily="2" charset="2"/>
                        <a:defRPr sz="2100" b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黑体" panose="02010609060101010101" pitchFamily="49" charset="-122"/>
                        </a:defRPr>
                      </a:lvl3pPr>
                      <a:lvl4pPr marL="1693863" indent="-387350">
                        <a:spcBef>
                          <a:spcPct val="20000"/>
                        </a:spcBef>
                        <a:buClr>
                          <a:schemeClr val="accent2"/>
                        </a:buClr>
                        <a:buFont typeface="Wingdings" pitchFamily="2" charset="2"/>
                        <a:defRPr b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黑体" panose="02010609060101010101" pitchFamily="49" charset="-122"/>
                        </a:defRPr>
                      </a:lvl4pPr>
                      <a:lvl5pPr marL="2093913" indent="-398463">
                        <a:spcBef>
                          <a:spcPct val="25000"/>
                        </a:spcBef>
                        <a:buClr>
                          <a:schemeClr val="accent2"/>
                        </a:buClr>
                        <a:buFont typeface="Wingdings" pitchFamily="2" charset="2"/>
                        <a:defRPr b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黑体" panose="02010609060101010101" pitchFamily="49" charset="-122"/>
                        </a:defRPr>
                      </a:lvl5pPr>
                      <a:lvl6pPr marL="2551113" indent="-398463" eaLnBrk="0" fontAlgn="base" hangingPunct="0">
                        <a:spcBef>
                          <a:spcPct val="25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Font typeface="Wingdings" pitchFamily="2" charset="2"/>
                        <a:defRPr b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黑体" panose="02010609060101010101" pitchFamily="49" charset="-122"/>
                        </a:defRPr>
                      </a:lvl6pPr>
                      <a:lvl7pPr marL="3008313" indent="-398463" eaLnBrk="0" fontAlgn="base" hangingPunct="0">
                        <a:spcBef>
                          <a:spcPct val="25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Font typeface="Wingdings" pitchFamily="2" charset="2"/>
                        <a:defRPr b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黑体" panose="02010609060101010101" pitchFamily="49" charset="-122"/>
                        </a:defRPr>
                      </a:lvl7pPr>
                      <a:lvl8pPr marL="3465513" indent="-398463" eaLnBrk="0" fontAlgn="base" hangingPunct="0">
                        <a:spcBef>
                          <a:spcPct val="25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Font typeface="Wingdings" pitchFamily="2" charset="2"/>
                        <a:defRPr b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黑体" panose="02010609060101010101" pitchFamily="49" charset="-122"/>
                        </a:defRPr>
                      </a:lvl8pPr>
                      <a:lvl9pPr marL="3922713" indent="-398463" eaLnBrk="0" fontAlgn="base" hangingPunct="0">
                        <a:spcBef>
                          <a:spcPct val="25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Font typeface="Wingdings" pitchFamily="2" charset="2"/>
                        <a:defRPr b="1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黑体" panose="02010609060101010101" pitchFamily="49" charset="-122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26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anose="020B0604030504040204" pitchFamily="34" charset="0"/>
                          <a:ea typeface="黑体" panose="02010609060101010101" pitchFamily="49" charset="-122"/>
                        </a:rPr>
                        <a:t>2</a:t>
                      </a:r>
                      <a:r>
                        <a:rPr kumimoji="0" lang="en-US" altLang="zh-CN" sz="2600" b="1" i="1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anose="020B0604030504040204" pitchFamily="34" charset="0"/>
                          <a:ea typeface="黑体" panose="02010609060101010101" pitchFamily="49" charset="-122"/>
                        </a:rPr>
                        <a:t>N </a:t>
                      </a:r>
                      <a:r>
                        <a:rPr kumimoji="0" lang="en-US" altLang="zh-CN" sz="26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anose="020B0604030504040204" pitchFamily="34" charset="0"/>
                          <a:ea typeface="黑体" panose="02010609060101010101" pitchFamily="49" charset="-122"/>
                        </a:rPr>
                        <a:t>(2</a:t>
                      </a:r>
                      <a:r>
                        <a:rPr kumimoji="0" lang="en-US" altLang="zh-CN" sz="2600" b="1" i="1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anose="020B0604030504040204" pitchFamily="34" charset="0"/>
                          <a:ea typeface="黑体" panose="02010609060101010101" pitchFamily="49" charset="-122"/>
                        </a:rPr>
                        <a:t>N – </a:t>
                      </a:r>
                      <a:r>
                        <a:rPr kumimoji="0" lang="en-US" altLang="zh-CN" sz="26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anose="020B0604030504040204" pitchFamily="34" charset="0"/>
                          <a:ea typeface="黑体" panose="02010609060101010101" pitchFamily="49" charset="-122"/>
                        </a:rPr>
                        <a:t>1)</a:t>
                      </a:r>
                      <a:endParaRPr kumimoji="0" lang="zh-CN" altLang="en-US" sz="26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Verdana" panose="020B0604030504040204" pitchFamily="34" charset="0"/>
                        <a:ea typeface="黑体" panose="02010609060101010101" pitchFamily="49" charset="-122"/>
                      </a:endParaRPr>
                    </a:p>
                  </a:txBody>
                  <a:tcPr marT="45729" marB="45729" horzOverflow="overflow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23570831"/>
                  </a:ext>
                </a:extLst>
              </a:tr>
            </a:tbl>
          </a:graphicData>
        </a:graphic>
      </p:graphicFrame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35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935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35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1935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35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1935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 nodeType="clickPar">
                      <p:stCondLst>
                        <p:cond delay="indefinite"/>
                      </p:stCondLst>
                      <p:childTnLst>
                        <p:par>
                          <p:cTn id="1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36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1936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 nodeType="clickPar">
                      <p:stCondLst>
                        <p:cond delay="indefinite"/>
                      </p:stCondLst>
                      <p:childTnLst>
                        <p:par>
                          <p:cTn id="2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36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1936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3615" grpId="0"/>
    </p:bld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91138" name="对象 225281">
            <a:extLst>
              <a:ext uri="{FF2B5EF4-FFF2-40B4-BE49-F238E27FC236}">
                <a16:creationId xmlns:a16="http://schemas.microsoft.com/office/drawing/2014/main" id="{E031B182-3EF4-6941-B9BC-A4004B5C8E95}"/>
              </a:ext>
            </a:extLst>
          </p:cNvPr>
          <p:cNvGraphicFramePr>
            <a:graphicFrameLocks/>
          </p:cNvGraphicFramePr>
          <p:nvPr/>
        </p:nvGraphicFramePr>
        <p:xfrm>
          <a:off x="1143000" y="0"/>
          <a:ext cx="6934200" cy="6858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1148" r:id="rId3" imgW="3098800" imgH="3746500" progId="Visio.Drawing.4">
                  <p:embed/>
                </p:oleObj>
              </mc:Choice>
              <mc:Fallback>
                <p:oleObj r:id="rId3" imgW="3098800" imgH="3746500" progId="Visio.Drawing.4">
                  <p:embed/>
                  <p:pic>
                    <p:nvPicPr>
                      <p:cNvPr id="0" name="对象 225281"/>
                      <p:cNvPicPr>
                        <a:picLocks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143000" y="0"/>
                        <a:ext cx="6934200" cy="6858000"/>
                      </a:xfrm>
                      <a:prstGeom prst="rect">
                        <a:avLst/>
                      </a:prstGeom>
                      <a:solidFill>
                        <a:schemeClr val="bg1"/>
                      </a:solidFill>
                      <a:ln>
                        <a:noFill/>
                      </a:ln>
                      <a:extLst>
                        <a:ext uri="{91240B29-F687-4F45-9708-019B960494DF}">
                          <a14:hiddenLine xmlns:a14="http://schemas.microsoft.com/office/drawing/2010/main" w="38100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91139" name="矩形 225282">
            <a:extLst>
              <a:ext uri="{FF2B5EF4-FFF2-40B4-BE49-F238E27FC236}">
                <a16:creationId xmlns:a16="http://schemas.microsoft.com/office/drawing/2014/main" id="{93F3188E-F382-3C4D-8BA2-E5C3E2B24A72}"/>
              </a:ext>
            </a:extLst>
          </p:cNvPr>
          <p:cNvSpPr>
            <a:spLocks noChangeArrowheads="1"/>
          </p:cNvSpPr>
          <p:nvPr/>
        </p:nvSpPr>
        <p:spPr bwMode="auto">
          <a:xfrm>
            <a:off x="5410200" y="352425"/>
            <a:ext cx="3040063" cy="5794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buFont typeface="Arial" panose="020B0604020202020204" pitchFamily="34" charset="0"/>
              <a:buNone/>
            </a:pPr>
            <a:r>
              <a:rPr lang="zh-CN" altLang="en-US" sz="3200" b="1">
                <a:solidFill>
                  <a:srgbClr val="FF0000"/>
                </a:solidFill>
                <a:latin typeface="Times New Roman" panose="02020603050405020304" pitchFamily="18" charset="0"/>
                <a:ea typeface="黑体" panose="02010609060101010101" pitchFamily="49" charset="-122"/>
              </a:rPr>
              <a:t>重叠相加法图形</a:t>
            </a:r>
          </a:p>
        </p:txBody>
      </p:sp>
    </p:spTree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92162" name="对象 226305">
            <a:extLst>
              <a:ext uri="{FF2B5EF4-FFF2-40B4-BE49-F238E27FC236}">
                <a16:creationId xmlns:a16="http://schemas.microsoft.com/office/drawing/2014/main" id="{B16C6F8F-BFC9-7840-963F-32DBE40D480B}"/>
              </a:ext>
            </a:extLst>
          </p:cNvPr>
          <p:cNvGraphicFramePr>
            <a:graphicFrameLocks/>
          </p:cNvGraphicFramePr>
          <p:nvPr/>
        </p:nvGraphicFramePr>
        <p:xfrm>
          <a:off x="609600" y="685800"/>
          <a:ext cx="8001000" cy="5791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2171" r:id="rId3" imgW="3276600" imgH="2501900" progId="Visio.Drawing.4">
                  <p:embed/>
                </p:oleObj>
              </mc:Choice>
              <mc:Fallback>
                <p:oleObj r:id="rId3" imgW="3276600" imgH="2501900" progId="Visio.Drawing.4">
                  <p:embed/>
                  <p:pic>
                    <p:nvPicPr>
                      <p:cNvPr id="0" name="对象 226305"/>
                      <p:cNvPicPr>
                        <a:picLocks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09600" y="685800"/>
                        <a:ext cx="8001000" cy="57912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38100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3186" name="组合 227329">
            <a:extLst>
              <a:ext uri="{FF2B5EF4-FFF2-40B4-BE49-F238E27FC236}">
                <a16:creationId xmlns:a16="http://schemas.microsoft.com/office/drawing/2014/main" id="{F2B1EA77-D076-0440-8CF6-081E00037551}"/>
              </a:ext>
            </a:extLst>
          </p:cNvPr>
          <p:cNvGrpSpPr>
            <a:grpSpLocks/>
          </p:cNvGrpSpPr>
          <p:nvPr/>
        </p:nvGrpSpPr>
        <p:grpSpPr bwMode="auto">
          <a:xfrm>
            <a:off x="457200" y="533400"/>
            <a:ext cx="8686800" cy="5486400"/>
            <a:chOff x="288" y="336"/>
            <a:chExt cx="5472" cy="3456"/>
          </a:xfrm>
        </p:grpSpPr>
        <p:sp>
          <p:nvSpPr>
            <p:cNvPr id="93187" name="文本框 227330">
              <a:extLst>
                <a:ext uri="{FF2B5EF4-FFF2-40B4-BE49-F238E27FC236}">
                  <a16:creationId xmlns:a16="http://schemas.microsoft.com/office/drawing/2014/main" id="{B5C0A8B1-94C2-B54C-9105-946C9D5B3D9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88" y="336"/>
              <a:ext cx="5472" cy="34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just" eaLnBrk="1" hangingPunct="1">
                <a:lnSpc>
                  <a:spcPct val="168000"/>
                </a:lnSpc>
                <a:spcBef>
                  <a:spcPct val="50000"/>
                </a:spcBef>
                <a:buFont typeface="Arial" panose="020B0604020202020204" pitchFamily="34" charset="0"/>
                <a:buNone/>
              </a:pPr>
              <a:r>
                <a:rPr lang="zh-CN" altLang="en-US" sz="2400" b="1">
                  <a:latin typeface="Times New Roman" panose="02020603050405020304" pitchFamily="18" charset="0"/>
                </a:rPr>
                <a:t>和上面的讨论一样， 用</a:t>
              </a:r>
              <a:r>
                <a:rPr lang="en-US" altLang="zh-CN" sz="2400" b="1">
                  <a:solidFill>
                    <a:srgbClr val="FF0000"/>
                  </a:solidFill>
                  <a:latin typeface="Times New Roman" panose="02020603050405020304" pitchFamily="18" charset="0"/>
                </a:rPr>
                <a:t>FFT</a:t>
              </a:r>
              <a:r>
                <a:rPr lang="zh-CN" altLang="en-US" sz="2400" b="1">
                  <a:latin typeface="Times New Roman" panose="02020603050405020304" pitchFamily="18" charset="0"/>
                </a:rPr>
                <a:t>法实现重叠相加法的步骤如下</a:t>
              </a:r>
              <a:r>
                <a:rPr lang="en-US" altLang="zh-CN" sz="2400" b="1">
                  <a:latin typeface="Times New Roman" panose="02020603050405020304" pitchFamily="18" charset="0"/>
                </a:rPr>
                <a:t>:</a:t>
              </a:r>
              <a:r>
                <a:rPr lang="en-US" altLang="zh-CN" sz="2400" b="1">
                  <a:latin typeface="Courier New" panose="02070309020205020404" pitchFamily="49" charset="0"/>
                </a:rPr>
                <a:t> </a:t>
              </a:r>
              <a:endParaRPr lang="en-US" altLang="zh-CN" sz="2400" b="1">
                <a:latin typeface="Times New Roman" panose="02020603050405020304" pitchFamily="18" charset="0"/>
              </a:endParaRPr>
            </a:p>
            <a:p>
              <a:pPr algn="just" eaLnBrk="1" hangingPunct="1">
                <a:lnSpc>
                  <a:spcPct val="168000"/>
                </a:lnSpc>
                <a:spcBef>
                  <a:spcPct val="50000"/>
                </a:spcBef>
                <a:buFont typeface="Arial" panose="020B0604020202020204" pitchFamily="34" charset="0"/>
                <a:buNone/>
              </a:pPr>
              <a:r>
                <a:rPr lang="en-US" altLang="zh-CN" sz="2400" b="1">
                  <a:latin typeface="Times New Roman" panose="02020603050405020304" pitchFamily="18" charset="0"/>
                </a:rPr>
                <a:t>① </a:t>
              </a:r>
              <a:r>
                <a:rPr lang="zh-CN" altLang="en-US" sz="2400" b="1">
                  <a:latin typeface="Times New Roman" panose="02020603050405020304" pitchFamily="18" charset="0"/>
                </a:rPr>
                <a:t>计算</a:t>
              </a:r>
              <a:r>
                <a:rPr lang="en-US" altLang="zh-CN" sz="2400" b="1" i="1">
                  <a:latin typeface="Times New Roman" panose="02020603050405020304" pitchFamily="18" charset="0"/>
                </a:rPr>
                <a:t>N</a:t>
              </a:r>
              <a:r>
                <a:rPr lang="zh-CN" altLang="en-US" sz="2400" b="1">
                  <a:latin typeface="Times New Roman" panose="02020603050405020304" pitchFamily="18" charset="0"/>
                </a:rPr>
                <a:t>点</a:t>
              </a:r>
              <a:r>
                <a:rPr lang="en-US" altLang="zh-CN" sz="2400" b="1">
                  <a:latin typeface="Times New Roman" panose="02020603050405020304" pitchFamily="18" charset="0"/>
                </a:rPr>
                <a:t>FFT</a:t>
              </a:r>
              <a:r>
                <a:rPr lang="zh-CN" altLang="en-US" sz="2400" b="1">
                  <a:latin typeface="Times New Roman" panose="02020603050405020304" pitchFamily="18" charset="0"/>
                </a:rPr>
                <a:t>， </a:t>
              </a:r>
              <a:r>
                <a:rPr lang="en-US" altLang="zh-CN" sz="2400" b="1" i="1">
                  <a:latin typeface="Times New Roman" panose="02020603050405020304" pitchFamily="18" charset="0"/>
                </a:rPr>
                <a:t>H</a:t>
              </a:r>
              <a:r>
                <a:rPr lang="en-US" altLang="zh-CN" sz="2400" b="1">
                  <a:latin typeface="Times New Roman" panose="02020603050405020304" pitchFamily="18" charset="0"/>
                </a:rPr>
                <a:t>(</a:t>
              </a:r>
              <a:r>
                <a:rPr lang="en-US" altLang="zh-CN" sz="2400" b="1" i="1">
                  <a:latin typeface="Times New Roman" panose="02020603050405020304" pitchFamily="18" charset="0"/>
                </a:rPr>
                <a:t>k</a:t>
              </a:r>
              <a:r>
                <a:rPr lang="en-US" altLang="zh-CN" sz="2400" b="1">
                  <a:latin typeface="Times New Roman" panose="02020603050405020304" pitchFamily="18" charset="0"/>
                </a:rPr>
                <a:t>)=DFT</a:t>
              </a:r>
              <a:r>
                <a:rPr lang="zh-CN" altLang="en-US" sz="2400" b="1">
                  <a:latin typeface="Times New Roman" panose="02020603050405020304" pitchFamily="18" charset="0"/>
                </a:rPr>
                <a:t>［</a:t>
              </a:r>
              <a:r>
                <a:rPr lang="en-US" altLang="zh-CN" sz="2400" b="1" i="1">
                  <a:latin typeface="Times New Roman" panose="02020603050405020304" pitchFamily="18" charset="0"/>
                </a:rPr>
                <a:t>h</a:t>
              </a:r>
              <a:r>
                <a:rPr lang="en-US" altLang="zh-CN" sz="2400" b="1">
                  <a:latin typeface="Times New Roman" panose="02020603050405020304" pitchFamily="18" charset="0"/>
                </a:rPr>
                <a:t>(</a:t>
              </a:r>
              <a:r>
                <a:rPr lang="en-US" altLang="zh-CN" sz="2400" b="1" i="1">
                  <a:latin typeface="Times New Roman" panose="02020603050405020304" pitchFamily="18" charset="0"/>
                </a:rPr>
                <a:t>n</a:t>
              </a:r>
              <a:r>
                <a:rPr lang="en-US" altLang="zh-CN" sz="2400" b="1">
                  <a:latin typeface="Times New Roman" panose="02020603050405020304" pitchFamily="18" charset="0"/>
                </a:rPr>
                <a:t>)</a:t>
              </a:r>
              <a:r>
                <a:rPr lang="zh-CN" altLang="en-US" sz="2400" b="1">
                  <a:latin typeface="Times New Roman" panose="02020603050405020304" pitchFamily="18" charset="0"/>
                </a:rPr>
                <a:t>］；</a:t>
              </a:r>
            </a:p>
            <a:p>
              <a:pPr algn="just" eaLnBrk="1" hangingPunct="1">
                <a:lnSpc>
                  <a:spcPct val="168000"/>
                </a:lnSpc>
                <a:spcBef>
                  <a:spcPct val="50000"/>
                </a:spcBef>
                <a:buFont typeface="Arial" panose="020B0604020202020204" pitchFamily="34" charset="0"/>
                <a:buNone/>
              </a:pPr>
              <a:r>
                <a:rPr lang="en-US" altLang="zh-CN" sz="2400" b="1">
                  <a:latin typeface="Times New Roman" panose="02020603050405020304" pitchFamily="18" charset="0"/>
                </a:rPr>
                <a:t>② </a:t>
              </a:r>
              <a:r>
                <a:rPr lang="zh-CN" altLang="en-US" sz="2400" b="1">
                  <a:latin typeface="Times New Roman" panose="02020603050405020304" pitchFamily="18" charset="0"/>
                </a:rPr>
                <a:t>计算</a:t>
              </a:r>
              <a:r>
                <a:rPr lang="en-US" altLang="zh-CN" sz="2400" b="1" i="1">
                  <a:latin typeface="Times New Roman" panose="02020603050405020304" pitchFamily="18" charset="0"/>
                </a:rPr>
                <a:t>N</a:t>
              </a:r>
              <a:r>
                <a:rPr lang="zh-CN" altLang="en-US" sz="2400" b="1">
                  <a:latin typeface="Times New Roman" panose="02020603050405020304" pitchFamily="18" charset="0"/>
                </a:rPr>
                <a:t>点</a:t>
              </a:r>
              <a:r>
                <a:rPr lang="en-US" altLang="zh-CN" sz="2400" b="1">
                  <a:latin typeface="Times New Roman" panose="02020603050405020304" pitchFamily="18" charset="0"/>
                </a:rPr>
                <a:t>FFT</a:t>
              </a:r>
              <a:r>
                <a:rPr lang="zh-CN" altLang="en-US" sz="2400" b="1">
                  <a:latin typeface="Times New Roman" panose="02020603050405020304" pitchFamily="18" charset="0"/>
                </a:rPr>
                <a:t>，</a:t>
              </a:r>
              <a:r>
                <a:rPr lang="en-US" altLang="zh-CN" sz="2400" b="1" i="1">
                  <a:latin typeface="Times New Roman" panose="02020603050405020304" pitchFamily="18" charset="0"/>
                </a:rPr>
                <a:t>X</a:t>
              </a:r>
              <a:r>
                <a:rPr lang="en-US" altLang="zh-CN" sz="2400" b="1" i="1" baseline="-25000">
                  <a:latin typeface="Times New Roman" panose="02020603050405020304" pitchFamily="18" charset="0"/>
                </a:rPr>
                <a:t>i</a:t>
              </a:r>
              <a:r>
                <a:rPr lang="en-US" altLang="zh-CN" sz="2400" b="1">
                  <a:latin typeface="Times New Roman" panose="02020603050405020304" pitchFamily="18" charset="0"/>
                </a:rPr>
                <a:t>(</a:t>
              </a:r>
              <a:r>
                <a:rPr lang="en-US" altLang="zh-CN" sz="2400" b="1" i="1">
                  <a:latin typeface="Times New Roman" panose="02020603050405020304" pitchFamily="18" charset="0"/>
                </a:rPr>
                <a:t>k</a:t>
              </a:r>
              <a:r>
                <a:rPr lang="en-US" altLang="zh-CN" sz="2400" b="1">
                  <a:latin typeface="Times New Roman" panose="02020603050405020304" pitchFamily="18" charset="0"/>
                </a:rPr>
                <a:t>)=DFT</a:t>
              </a:r>
              <a:r>
                <a:rPr lang="zh-CN" altLang="en-US" sz="2400" b="1">
                  <a:latin typeface="Times New Roman" panose="02020603050405020304" pitchFamily="18" charset="0"/>
                </a:rPr>
                <a:t>［</a:t>
              </a:r>
              <a:r>
                <a:rPr lang="en-US" altLang="zh-CN" sz="2400" b="1" i="1">
                  <a:latin typeface="Times New Roman" panose="02020603050405020304" pitchFamily="18" charset="0"/>
                </a:rPr>
                <a:t>x</a:t>
              </a:r>
              <a:r>
                <a:rPr lang="en-US" altLang="zh-CN" sz="2400" b="1" i="1" baseline="-25000">
                  <a:latin typeface="Times New Roman" panose="02020603050405020304" pitchFamily="18" charset="0"/>
                </a:rPr>
                <a:t>i</a:t>
              </a:r>
              <a:r>
                <a:rPr lang="en-US" altLang="zh-CN" sz="2400" b="1">
                  <a:latin typeface="Times New Roman" panose="02020603050405020304" pitchFamily="18" charset="0"/>
                </a:rPr>
                <a:t>(</a:t>
              </a:r>
              <a:r>
                <a:rPr lang="en-US" altLang="zh-CN" sz="2400" b="1" i="1">
                  <a:latin typeface="Times New Roman" panose="02020603050405020304" pitchFamily="18" charset="0"/>
                </a:rPr>
                <a:t>n</a:t>
              </a:r>
              <a:r>
                <a:rPr lang="en-US" altLang="zh-CN" sz="2400" b="1">
                  <a:latin typeface="Times New Roman" panose="02020603050405020304" pitchFamily="18" charset="0"/>
                </a:rPr>
                <a:t>)</a:t>
              </a:r>
              <a:r>
                <a:rPr lang="zh-CN" altLang="en-US" sz="2400" b="1">
                  <a:latin typeface="Times New Roman" panose="02020603050405020304" pitchFamily="18" charset="0"/>
                </a:rPr>
                <a:t>］；</a:t>
              </a:r>
            </a:p>
            <a:p>
              <a:pPr algn="just" eaLnBrk="1" hangingPunct="1">
                <a:lnSpc>
                  <a:spcPct val="168000"/>
                </a:lnSpc>
                <a:spcBef>
                  <a:spcPct val="50000"/>
                </a:spcBef>
                <a:buFont typeface="Arial" panose="020B0604020202020204" pitchFamily="34" charset="0"/>
                <a:buNone/>
              </a:pPr>
              <a:r>
                <a:rPr lang="en-US" altLang="zh-CN" sz="2400" b="1">
                  <a:latin typeface="Times New Roman" panose="02020603050405020304" pitchFamily="18" charset="0"/>
                </a:rPr>
                <a:t>③ </a:t>
              </a:r>
              <a:r>
                <a:rPr lang="zh-CN" altLang="en-US" sz="2400" b="1">
                  <a:latin typeface="Times New Roman" panose="02020603050405020304" pitchFamily="18" charset="0"/>
                </a:rPr>
                <a:t>相乘，</a:t>
              </a:r>
              <a:r>
                <a:rPr lang="en-US" altLang="zh-CN" sz="2400" b="1" i="1">
                  <a:latin typeface="Times New Roman" panose="02020603050405020304" pitchFamily="18" charset="0"/>
                </a:rPr>
                <a:t>Y</a:t>
              </a:r>
              <a:r>
                <a:rPr lang="en-US" altLang="zh-CN" sz="2400" b="1" i="1" baseline="-25000">
                  <a:latin typeface="Times New Roman" panose="02020603050405020304" pitchFamily="18" charset="0"/>
                </a:rPr>
                <a:t>i</a:t>
              </a:r>
              <a:r>
                <a:rPr lang="en-US" altLang="zh-CN" sz="2400" b="1">
                  <a:latin typeface="Times New Roman" panose="02020603050405020304" pitchFamily="18" charset="0"/>
                </a:rPr>
                <a:t>(</a:t>
              </a:r>
              <a:r>
                <a:rPr lang="en-US" altLang="zh-CN" sz="2400" b="1" i="1">
                  <a:latin typeface="Times New Roman" panose="02020603050405020304" pitchFamily="18" charset="0"/>
                </a:rPr>
                <a:t>k</a:t>
              </a:r>
              <a:r>
                <a:rPr lang="en-US" altLang="zh-CN" sz="2400" b="1">
                  <a:latin typeface="Times New Roman" panose="02020603050405020304" pitchFamily="18" charset="0"/>
                </a:rPr>
                <a:t>)=</a:t>
              </a:r>
              <a:r>
                <a:rPr lang="en-US" altLang="zh-CN" sz="2400" b="1" i="1">
                  <a:latin typeface="Times New Roman" panose="02020603050405020304" pitchFamily="18" charset="0"/>
                </a:rPr>
                <a:t>X</a:t>
              </a:r>
              <a:r>
                <a:rPr lang="en-US" altLang="zh-CN" sz="2400" b="1" i="1" baseline="-25000">
                  <a:latin typeface="Times New Roman" panose="02020603050405020304" pitchFamily="18" charset="0"/>
                </a:rPr>
                <a:t>i</a:t>
              </a:r>
              <a:r>
                <a:rPr lang="en-US" altLang="zh-CN" sz="2400" b="1">
                  <a:latin typeface="Times New Roman" panose="02020603050405020304" pitchFamily="18" charset="0"/>
                </a:rPr>
                <a:t>(</a:t>
              </a:r>
              <a:r>
                <a:rPr lang="en-US" altLang="zh-CN" sz="2400" b="1" i="1">
                  <a:latin typeface="Times New Roman" panose="02020603050405020304" pitchFamily="18" charset="0"/>
                </a:rPr>
                <a:t>k</a:t>
              </a:r>
              <a:r>
                <a:rPr lang="en-US" altLang="zh-CN" sz="2400" b="1">
                  <a:latin typeface="Times New Roman" panose="02020603050405020304" pitchFamily="18" charset="0"/>
                </a:rPr>
                <a:t>) </a:t>
              </a:r>
              <a:r>
                <a:rPr lang="en-US" altLang="zh-CN" sz="2400" b="1" i="1">
                  <a:latin typeface="Times New Roman" panose="02020603050405020304" pitchFamily="18" charset="0"/>
                </a:rPr>
                <a:t>H</a:t>
              </a:r>
              <a:r>
                <a:rPr lang="en-US" altLang="zh-CN" sz="2400" b="1">
                  <a:latin typeface="Times New Roman" panose="02020603050405020304" pitchFamily="18" charset="0"/>
                </a:rPr>
                <a:t>(</a:t>
              </a:r>
              <a:r>
                <a:rPr lang="en-US" altLang="zh-CN" sz="2400" b="1" i="1">
                  <a:latin typeface="Times New Roman" panose="02020603050405020304" pitchFamily="18" charset="0"/>
                </a:rPr>
                <a:t>k</a:t>
              </a:r>
              <a:r>
                <a:rPr lang="en-US" altLang="zh-CN" sz="2400" b="1">
                  <a:latin typeface="Times New Roman" panose="02020603050405020304" pitchFamily="18" charset="0"/>
                </a:rPr>
                <a:t>)</a:t>
              </a:r>
              <a:r>
                <a:rPr lang="zh-CN" altLang="en-US" sz="2400" b="1">
                  <a:latin typeface="Times New Roman" panose="02020603050405020304" pitchFamily="18" charset="0"/>
                </a:rPr>
                <a:t>；</a:t>
              </a:r>
            </a:p>
            <a:p>
              <a:pPr algn="just" eaLnBrk="1" hangingPunct="1">
                <a:lnSpc>
                  <a:spcPct val="168000"/>
                </a:lnSpc>
                <a:spcBef>
                  <a:spcPct val="50000"/>
                </a:spcBef>
                <a:buFont typeface="Arial" panose="020B0604020202020204" pitchFamily="34" charset="0"/>
                <a:buNone/>
              </a:pPr>
              <a:r>
                <a:rPr lang="en-US" altLang="zh-CN" sz="2400" b="1">
                  <a:latin typeface="Times New Roman" panose="02020603050405020304" pitchFamily="18" charset="0"/>
                </a:rPr>
                <a:t>④ </a:t>
              </a:r>
              <a:r>
                <a:rPr lang="zh-CN" altLang="en-US" sz="2400" b="1">
                  <a:latin typeface="Times New Roman" panose="02020603050405020304" pitchFamily="18" charset="0"/>
                </a:rPr>
                <a:t>计算</a:t>
              </a:r>
              <a:r>
                <a:rPr lang="en-US" altLang="zh-CN" sz="2400" b="1" i="1">
                  <a:latin typeface="Times New Roman" panose="02020603050405020304" pitchFamily="18" charset="0"/>
                </a:rPr>
                <a:t>N</a:t>
              </a:r>
              <a:r>
                <a:rPr lang="zh-CN" altLang="en-US" sz="2400" b="1">
                  <a:latin typeface="Times New Roman" panose="02020603050405020304" pitchFamily="18" charset="0"/>
                </a:rPr>
                <a:t>点</a:t>
              </a:r>
              <a:r>
                <a:rPr lang="en-US" altLang="zh-CN" sz="2400" b="1">
                  <a:latin typeface="Times New Roman" panose="02020603050405020304" pitchFamily="18" charset="0"/>
                </a:rPr>
                <a:t>IFFT</a:t>
              </a:r>
              <a:r>
                <a:rPr lang="zh-CN" altLang="en-US" sz="2400" b="1">
                  <a:latin typeface="Times New Roman" panose="02020603050405020304" pitchFamily="18" charset="0"/>
                </a:rPr>
                <a:t>，</a:t>
              </a:r>
              <a:r>
                <a:rPr lang="en-US" altLang="zh-CN" sz="2400" b="1" i="1">
                  <a:latin typeface="Times New Roman" panose="02020603050405020304" pitchFamily="18" charset="0"/>
                </a:rPr>
                <a:t>y</a:t>
              </a:r>
              <a:r>
                <a:rPr lang="en-US" altLang="zh-CN" sz="2400" b="1" i="1" baseline="-25000">
                  <a:latin typeface="Times New Roman" panose="02020603050405020304" pitchFamily="18" charset="0"/>
                </a:rPr>
                <a:t>i</a:t>
              </a:r>
              <a:r>
                <a:rPr lang="en-US" altLang="zh-CN" sz="2400" b="1">
                  <a:latin typeface="Times New Roman" panose="02020603050405020304" pitchFamily="18" charset="0"/>
                </a:rPr>
                <a:t>(</a:t>
              </a:r>
              <a:r>
                <a:rPr lang="en-US" altLang="zh-CN" sz="2400" b="1" i="1">
                  <a:latin typeface="Times New Roman" panose="02020603050405020304" pitchFamily="18" charset="0"/>
                </a:rPr>
                <a:t>n</a:t>
              </a:r>
              <a:r>
                <a:rPr lang="en-US" altLang="zh-CN" sz="2400" b="1">
                  <a:latin typeface="Times New Roman" panose="02020603050405020304" pitchFamily="18" charset="0"/>
                </a:rPr>
                <a:t>)=IDFT</a:t>
              </a:r>
              <a:r>
                <a:rPr lang="zh-CN" altLang="en-US" sz="2400" b="1">
                  <a:latin typeface="Times New Roman" panose="02020603050405020304" pitchFamily="18" charset="0"/>
                </a:rPr>
                <a:t>［</a:t>
              </a:r>
              <a:r>
                <a:rPr lang="en-US" altLang="zh-CN" sz="2400" b="1" i="1">
                  <a:latin typeface="Times New Roman" panose="02020603050405020304" pitchFamily="18" charset="0"/>
                </a:rPr>
                <a:t>Y</a:t>
              </a:r>
              <a:r>
                <a:rPr lang="en-US" altLang="zh-CN" sz="2400" b="1" i="1" baseline="-25000">
                  <a:latin typeface="Times New Roman" panose="02020603050405020304" pitchFamily="18" charset="0"/>
                </a:rPr>
                <a:t>i</a:t>
              </a:r>
              <a:r>
                <a:rPr lang="en-US" altLang="zh-CN" sz="2400" b="1">
                  <a:latin typeface="Times New Roman" panose="02020603050405020304" pitchFamily="18" charset="0"/>
                </a:rPr>
                <a:t>(</a:t>
              </a:r>
              <a:r>
                <a:rPr lang="en-US" altLang="zh-CN" sz="2400" b="1" i="1">
                  <a:latin typeface="Times New Roman" panose="02020603050405020304" pitchFamily="18" charset="0"/>
                </a:rPr>
                <a:t>k</a:t>
              </a:r>
              <a:r>
                <a:rPr lang="en-US" altLang="zh-CN" sz="2400" b="1">
                  <a:latin typeface="Times New Roman" panose="02020603050405020304" pitchFamily="18" charset="0"/>
                </a:rPr>
                <a:t>)</a:t>
              </a:r>
              <a:r>
                <a:rPr lang="zh-CN" altLang="en-US" sz="2400" b="1">
                  <a:latin typeface="Times New Roman" panose="02020603050405020304" pitchFamily="18" charset="0"/>
                </a:rPr>
                <a:t>］；</a:t>
              </a:r>
            </a:p>
            <a:p>
              <a:pPr algn="just" eaLnBrk="1" hangingPunct="1">
                <a:lnSpc>
                  <a:spcPct val="168000"/>
                </a:lnSpc>
                <a:spcBef>
                  <a:spcPct val="50000"/>
                </a:spcBef>
                <a:buFont typeface="Arial" panose="020B0604020202020204" pitchFamily="34" charset="0"/>
                <a:buNone/>
              </a:pPr>
              <a:r>
                <a:rPr lang="en-US" altLang="zh-CN" sz="2400" b="1">
                  <a:latin typeface="Times New Roman" panose="02020603050405020304" pitchFamily="18" charset="0"/>
                </a:rPr>
                <a:t>⑤ </a:t>
              </a:r>
              <a:r>
                <a:rPr lang="zh-CN" altLang="en-US" sz="2400" b="1">
                  <a:latin typeface="Times New Roman" panose="02020603050405020304" pitchFamily="18" charset="0"/>
                </a:rPr>
                <a:t>将各段</a:t>
              </a:r>
              <a:r>
                <a:rPr lang="en-US" altLang="zh-CN" sz="2400" b="1" i="1">
                  <a:latin typeface="Times New Roman" panose="02020603050405020304" pitchFamily="18" charset="0"/>
                </a:rPr>
                <a:t>y</a:t>
              </a:r>
              <a:r>
                <a:rPr lang="en-US" altLang="zh-CN" sz="2400" b="1" i="1" baseline="-25000">
                  <a:latin typeface="Times New Roman" panose="02020603050405020304" pitchFamily="18" charset="0"/>
                </a:rPr>
                <a:t>i</a:t>
              </a:r>
              <a:r>
                <a:rPr lang="en-US" altLang="zh-CN" sz="2400" b="1">
                  <a:latin typeface="Times New Roman" panose="02020603050405020304" pitchFamily="18" charset="0"/>
                </a:rPr>
                <a:t>(</a:t>
              </a:r>
              <a:r>
                <a:rPr lang="en-US" altLang="zh-CN" sz="2400" b="1" i="1">
                  <a:latin typeface="Times New Roman" panose="02020603050405020304" pitchFamily="18" charset="0"/>
                </a:rPr>
                <a:t>n</a:t>
              </a:r>
              <a:r>
                <a:rPr lang="en-US" altLang="zh-CN" sz="2400" b="1">
                  <a:latin typeface="Times New Roman" panose="02020603050405020304" pitchFamily="18" charset="0"/>
                </a:rPr>
                <a:t>)</a:t>
              </a:r>
              <a:r>
                <a:rPr lang="zh-CN" altLang="en-US" sz="2400" b="1">
                  <a:latin typeface="Times New Roman" panose="02020603050405020304" pitchFamily="18" charset="0"/>
                </a:rPr>
                <a:t>（包括重叠部分）相加，    		。</a:t>
              </a:r>
            </a:p>
            <a:p>
              <a:pPr algn="just" eaLnBrk="1" hangingPunct="1">
                <a:lnSpc>
                  <a:spcPct val="168000"/>
                </a:lnSpc>
                <a:spcBef>
                  <a:spcPct val="50000"/>
                </a:spcBef>
                <a:buFont typeface="Arial" panose="020B0604020202020204" pitchFamily="34" charset="0"/>
                <a:buNone/>
              </a:pPr>
              <a:r>
                <a:rPr lang="zh-CN" altLang="en-US" sz="2400" b="1">
                  <a:latin typeface="Times New Roman" panose="02020603050405020304" pitchFamily="18" charset="0"/>
                </a:rPr>
                <a:t>重叠相加的名称是由于各输出段的重叠部分相加而得名的。 </a:t>
              </a:r>
            </a:p>
          </p:txBody>
        </p:sp>
        <p:graphicFrame>
          <p:nvGraphicFramePr>
            <p:cNvPr id="93188" name="对象 227331">
              <a:extLst>
                <a:ext uri="{FF2B5EF4-FFF2-40B4-BE49-F238E27FC236}">
                  <a16:creationId xmlns:a16="http://schemas.microsoft.com/office/drawing/2014/main" id="{78FDF168-D2B9-0A4B-9A7C-F0F0F26BDF36}"/>
                </a:ext>
              </a:extLst>
            </p:cNvPr>
            <p:cNvGraphicFramePr>
              <a:graphicFrameLocks/>
            </p:cNvGraphicFramePr>
            <p:nvPr/>
          </p:nvGraphicFramePr>
          <p:xfrm>
            <a:off x="3512" y="2824"/>
            <a:ext cx="1392" cy="615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93197" r:id="rId3" imgW="22529800" imgH="9944100" progId="Equation.3">
                    <p:embed/>
                  </p:oleObj>
                </mc:Choice>
                <mc:Fallback>
                  <p:oleObj r:id="rId3" imgW="22529800" imgH="9944100" progId="Equation.3">
                    <p:embed/>
                    <p:pic>
                      <p:nvPicPr>
                        <p:cNvPr id="0" name="对象 227331"/>
                        <p:cNvPicPr>
                          <a:picLocks noChangeArrowheads="1"/>
                        </p:cNvPicPr>
                        <p:nvPr/>
                      </p:nvPicPr>
                      <p:blipFill>
                        <a:blip r:embed="rId4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3512" y="2824"/>
                          <a:ext cx="1392" cy="615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38100">
                              <a:solidFill>
                                <a:srgbClr val="000000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</p:spTree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210" name="矩形 219661">
            <a:extLst>
              <a:ext uri="{FF2B5EF4-FFF2-40B4-BE49-F238E27FC236}">
                <a16:creationId xmlns:a16="http://schemas.microsoft.com/office/drawing/2014/main" id="{2F8AFD90-DC6D-4044-AC02-664F7DD9D1FA}"/>
              </a:ext>
            </a:extLst>
          </p:cNvPr>
          <p:cNvSpPr>
            <a:spLocks noChangeArrowheads="1"/>
          </p:cNvSpPr>
          <p:nvPr/>
        </p:nvSpPr>
        <p:spPr bwMode="auto">
          <a:xfrm>
            <a:off x="76200" y="625475"/>
            <a:ext cx="86868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 anchorCtr="1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25000"/>
              </a:lnSpc>
              <a:buFont typeface="Arial" panose="020B0604020202020204" pitchFamily="34" charset="0"/>
              <a:buNone/>
            </a:pPr>
            <a:r>
              <a:rPr lang="zh-CN" altLang="en-US" sz="2800" b="1">
                <a:latin typeface="Tahoma" panose="020B0604030504040204" pitchFamily="34" charset="0"/>
                <a:ea typeface="黑体" panose="02010609060101010101" pitchFamily="49" charset="-122"/>
              </a:rPr>
              <a:t>例 已知序列</a:t>
            </a:r>
            <a:r>
              <a:rPr lang="en-US" altLang="zh-CN" sz="2800" b="1">
                <a:latin typeface="Tahoma" panose="020B0604030504040204" pitchFamily="34" charset="0"/>
                <a:ea typeface="黑体" panose="02010609060101010101" pitchFamily="49" charset="-122"/>
              </a:rPr>
              <a:t>x[n]=n+2, 0</a:t>
            </a:r>
            <a:r>
              <a:rPr lang="en-US" altLang="zh-CN" sz="2800" b="1">
                <a:latin typeface="Tahoma" panose="020B0604030504040204" pitchFamily="34" charset="0"/>
                <a:ea typeface="黑体" panose="02010609060101010101" pitchFamily="49" charset="-122"/>
                <a:sym typeface="Symbol" pitchFamily="2" charset="2"/>
              </a:rPr>
              <a:t></a:t>
            </a:r>
            <a:r>
              <a:rPr lang="en-US" altLang="zh-CN" sz="2800" b="1">
                <a:latin typeface="Tahoma" panose="020B0604030504040204" pitchFamily="34" charset="0"/>
                <a:ea typeface="黑体" panose="02010609060101010101" pitchFamily="49" charset="-122"/>
              </a:rPr>
              <a:t>n</a:t>
            </a:r>
            <a:r>
              <a:rPr lang="en-US" altLang="zh-CN" sz="2800" b="1">
                <a:latin typeface="Tahoma" panose="020B0604030504040204" pitchFamily="34" charset="0"/>
                <a:ea typeface="黑体" panose="02010609060101010101" pitchFamily="49" charset="-122"/>
                <a:sym typeface="Symbol" pitchFamily="2" charset="2"/>
              </a:rPr>
              <a:t></a:t>
            </a:r>
            <a:r>
              <a:rPr lang="en-US" altLang="zh-CN" sz="2800" b="1">
                <a:latin typeface="Tahoma" panose="020B0604030504040204" pitchFamily="34" charset="0"/>
                <a:ea typeface="黑体" panose="02010609060101010101" pitchFamily="49" charset="-122"/>
              </a:rPr>
              <a:t>12, h[n]={1,2,1}</a:t>
            </a:r>
            <a:r>
              <a:rPr lang="zh-CN" altLang="en-US" sz="2800" b="1">
                <a:latin typeface="Tahoma" panose="020B0604030504040204" pitchFamily="34" charset="0"/>
                <a:ea typeface="黑体" panose="02010609060101010101" pitchFamily="49" charset="-122"/>
              </a:rPr>
              <a:t>试利用重叠相加法计算线性卷积</a:t>
            </a:r>
            <a:r>
              <a:rPr lang="en-US" altLang="zh-CN" sz="2800" b="1">
                <a:latin typeface="Tahoma" panose="020B0604030504040204" pitchFamily="34" charset="0"/>
                <a:ea typeface="黑体" panose="02010609060101010101" pitchFamily="49" charset="-122"/>
              </a:rPr>
              <a:t>, </a:t>
            </a:r>
            <a:r>
              <a:rPr lang="zh-CN" altLang="en-US" sz="2800" b="1">
                <a:latin typeface="Tahoma" panose="020B0604030504040204" pitchFamily="34" charset="0"/>
                <a:ea typeface="黑体" panose="02010609060101010101" pitchFamily="49" charset="-122"/>
              </a:rPr>
              <a:t>取</a:t>
            </a:r>
            <a:r>
              <a:rPr lang="en-US" altLang="zh-CN" sz="2800" b="1">
                <a:latin typeface="Tahoma" panose="020B0604030504040204" pitchFamily="34" charset="0"/>
                <a:ea typeface="黑体" panose="02010609060101010101" pitchFamily="49" charset="-122"/>
              </a:rPr>
              <a:t>L=5 </a:t>
            </a:r>
            <a:r>
              <a:rPr lang="zh-CN" altLang="en-US" sz="2800" b="1">
                <a:latin typeface="Tahoma" panose="020B0604030504040204" pitchFamily="34" charset="0"/>
                <a:ea typeface="黑体" panose="02010609060101010101" pitchFamily="49" charset="-122"/>
              </a:rPr>
              <a:t>。</a:t>
            </a:r>
          </a:p>
        </p:txBody>
      </p:sp>
      <p:sp>
        <p:nvSpPr>
          <p:cNvPr id="219663" name="文本框 219662">
            <a:extLst>
              <a:ext uri="{FF2B5EF4-FFF2-40B4-BE49-F238E27FC236}">
                <a16:creationId xmlns:a16="http://schemas.microsoft.com/office/drawing/2014/main" id="{5DED7CFE-6392-DB4E-A7AA-BFA1F71D825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09600" y="5273675"/>
            <a:ext cx="81534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buFont typeface="Arial" panose="020B0604020202020204" pitchFamily="34" charset="0"/>
              <a:buNone/>
            </a:pPr>
            <a:r>
              <a:rPr lang="en-US" altLang="zh-CN" sz="2000" b="1">
                <a:solidFill>
                  <a:srgbClr val="FF0000"/>
                </a:solidFill>
                <a:latin typeface="Tahoma" panose="020B0604030504040204" pitchFamily="34" charset="0"/>
                <a:ea typeface="黑体" panose="02010609060101010101" pitchFamily="49" charset="-122"/>
              </a:rPr>
              <a:t>y[n]={2, 7, 12, 16, 20,  24, 28, 32, 36, 40, 44, 48, 52, 41, 14}</a:t>
            </a:r>
          </a:p>
        </p:txBody>
      </p:sp>
      <p:sp>
        <p:nvSpPr>
          <p:cNvPr id="94212" name="文本框 219663">
            <a:extLst>
              <a:ext uri="{FF2B5EF4-FFF2-40B4-BE49-F238E27FC236}">
                <a16:creationId xmlns:a16="http://schemas.microsoft.com/office/drawing/2014/main" id="{BA1FEAB3-AD1F-DD49-BFC4-250E8B5129B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81000" y="1844675"/>
            <a:ext cx="3733800" cy="519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  <a:buFont typeface="Arial" panose="020B0604020202020204" pitchFamily="34" charset="0"/>
              <a:buNone/>
            </a:pPr>
            <a:r>
              <a:rPr lang="zh-CN" altLang="en-US" sz="2800" b="1">
                <a:latin typeface="Tahoma" panose="020B0604030504040204" pitchFamily="34" charset="0"/>
                <a:ea typeface="黑体" panose="02010609060101010101" pitchFamily="49" charset="-122"/>
              </a:rPr>
              <a:t>解</a:t>
            </a:r>
            <a:r>
              <a:rPr lang="en-US" altLang="zh-CN" sz="2800" b="1">
                <a:latin typeface="Tahoma" panose="020B0604030504040204" pitchFamily="34" charset="0"/>
                <a:ea typeface="黑体" panose="02010609060101010101" pitchFamily="49" charset="-122"/>
              </a:rPr>
              <a:t>: </a:t>
            </a:r>
            <a:r>
              <a:rPr lang="zh-CN" altLang="en-US" sz="2800" b="1">
                <a:latin typeface="Tahoma" panose="020B0604030504040204" pitchFamily="34" charset="0"/>
                <a:ea typeface="黑体" panose="02010609060101010101" pitchFamily="49" charset="-122"/>
              </a:rPr>
              <a:t>重叠相加法</a:t>
            </a:r>
          </a:p>
        </p:txBody>
      </p:sp>
      <p:sp>
        <p:nvSpPr>
          <p:cNvPr id="219665" name="文本框 219664">
            <a:extLst>
              <a:ext uri="{FF2B5EF4-FFF2-40B4-BE49-F238E27FC236}">
                <a16:creationId xmlns:a16="http://schemas.microsoft.com/office/drawing/2014/main" id="{B9E5D559-9E23-6B4A-B64E-DBB6596927A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81000" y="2530475"/>
            <a:ext cx="28956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buFont typeface="Arial" panose="020B0604020202020204" pitchFamily="34" charset="0"/>
              <a:buNone/>
            </a:pPr>
            <a:r>
              <a:rPr lang="en-US" altLang="zh-CN" sz="2000" b="1">
                <a:latin typeface="Tahoma" panose="020B0604030504040204" pitchFamily="34" charset="0"/>
                <a:ea typeface="黑体" panose="02010609060101010101" pitchFamily="49" charset="-122"/>
              </a:rPr>
              <a:t>x</a:t>
            </a:r>
            <a:r>
              <a:rPr lang="en-US" altLang="zh-CN" sz="2000" b="1" baseline="-25000">
                <a:latin typeface="Tahoma" panose="020B0604030504040204" pitchFamily="34" charset="0"/>
                <a:ea typeface="黑体" panose="02010609060101010101" pitchFamily="49" charset="-122"/>
              </a:rPr>
              <a:t>1</a:t>
            </a:r>
            <a:r>
              <a:rPr lang="en-US" altLang="zh-CN" sz="2000" b="1">
                <a:latin typeface="Tahoma" panose="020B0604030504040204" pitchFamily="34" charset="0"/>
                <a:ea typeface="黑体" panose="02010609060101010101" pitchFamily="49" charset="-122"/>
              </a:rPr>
              <a:t>[n]={2, 3, 4, 5, 6}</a:t>
            </a:r>
          </a:p>
        </p:txBody>
      </p:sp>
      <p:sp>
        <p:nvSpPr>
          <p:cNvPr id="219666" name="文本框 219665">
            <a:extLst>
              <a:ext uri="{FF2B5EF4-FFF2-40B4-BE49-F238E27FC236}">
                <a16:creationId xmlns:a16="http://schemas.microsoft.com/office/drawing/2014/main" id="{8BBF4392-171D-B240-B756-63A420A223E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276600" y="2530475"/>
            <a:ext cx="29718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buFont typeface="Arial" panose="020B0604020202020204" pitchFamily="34" charset="0"/>
              <a:buNone/>
            </a:pPr>
            <a:r>
              <a:rPr lang="en-US" altLang="zh-CN" sz="2000" b="1">
                <a:latin typeface="Tahoma" panose="020B0604030504040204" pitchFamily="34" charset="0"/>
                <a:ea typeface="黑体" panose="02010609060101010101" pitchFamily="49" charset="-122"/>
              </a:rPr>
              <a:t>x</a:t>
            </a:r>
            <a:r>
              <a:rPr lang="en-US" altLang="zh-CN" sz="2000" b="1" baseline="-25000">
                <a:latin typeface="Tahoma" panose="020B0604030504040204" pitchFamily="34" charset="0"/>
                <a:ea typeface="黑体" panose="02010609060101010101" pitchFamily="49" charset="-122"/>
              </a:rPr>
              <a:t>2</a:t>
            </a:r>
            <a:r>
              <a:rPr lang="en-US" altLang="zh-CN" sz="2000" b="1">
                <a:latin typeface="Tahoma" panose="020B0604030504040204" pitchFamily="34" charset="0"/>
                <a:ea typeface="黑体" panose="02010609060101010101" pitchFamily="49" charset="-122"/>
              </a:rPr>
              <a:t>[n]={7, 8, 9, 10, 11}</a:t>
            </a:r>
          </a:p>
        </p:txBody>
      </p:sp>
      <p:sp>
        <p:nvSpPr>
          <p:cNvPr id="219667" name="文本框 219666">
            <a:extLst>
              <a:ext uri="{FF2B5EF4-FFF2-40B4-BE49-F238E27FC236}">
                <a16:creationId xmlns:a16="http://schemas.microsoft.com/office/drawing/2014/main" id="{329E0ADB-EA5C-124C-9252-6B5C307CCA1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553200" y="2530475"/>
            <a:ext cx="24384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buFont typeface="Arial" panose="020B0604020202020204" pitchFamily="34" charset="0"/>
              <a:buNone/>
            </a:pPr>
            <a:r>
              <a:rPr lang="en-US" altLang="zh-CN" sz="2000" b="1">
                <a:latin typeface="Tahoma" panose="020B0604030504040204" pitchFamily="34" charset="0"/>
                <a:ea typeface="黑体" panose="02010609060101010101" pitchFamily="49" charset="-122"/>
              </a:rPr>
              <a:t>x</a:t>
            </a:r>
            <a:r>
              <a:rPr lang="en-US" altLang="zh-CN" sz="2000" b="1" baseline="-25000">
                <a:latin typeface="Tahoma" panose="020B0604030504040204" pitchFamily="34" charset="0"/>
                <a:ea typeface="黑体" panose="02010609060101010101" pitchFamily="49" charset="-122"/>
              </a:rPr>
              <a:t>3</a:t>
            </a:r>
            <a:r>
              <a:rPr lang="en-US" altLang="zh-CN" sz="2000" b="1">
                <a:latin typeface="Tahoma" panose="020B0604030504040204" pitchFamily="34" charset="0"/>
                <a:ea typeface="黑体" panose="02010609060101010101" pitchFamily="49" charset="-122"/>
              </a:rPr>
              <a:t>[n]={12,13, 14}</a:t>
            </a:r>
          </a:p>
        </p:txBody>
      </p:sp>
      <p:sp>
        <p:nvSpPr>
          <p:cNvPr id="219668" name="文本框 219667">
            <a:extLst>
              <a:ext uri="{FF2B5EF4-FFF2-40B4-BE49-F238E27FC236}">
                <a16:creationId xmlns:a16="http://schemas.microsoft.com/office/drawing/2014/main" id="{EBA157B0-CB47-D647-9EFD-18E60C39B7A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81000" y="3292475"/>
            <a:ext cx="78486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buFont typeface="Arial" panose="020B0604020202020204" pitchFamily="34" charset="0"/>
              <a:buNone/>
            </a:pPr>
            <a:r>
              <a:rPr lang="en-US" altLang="zh-CN" sz="2000" b="1">
                <a:latin typeface="Tahoma" panose="020B0604030504040204" pitchFamily="34" charset="0"/>
                <a:ea typeface="黑体" panose="02010609060101010101" pitchFamily="49" charset="-122"/>
              </a:rPr>
              <a:t>y</a:t>
            </a:r>
            <a:r>
              <a:rPr lang="en-US" altLang="zh-CN" sz="2000" b="1" baseline="-25000">
                <a:latin typeface="Tahoma" panose="020B0604030504040204" pitchFamily="34" charset="0"/>
                <a:ea typeface="黑体" panose="02010609060101010101" pitchFamily="49" charset="-122"/>
              </a:rPr>
              <a:t>1</a:t>
            </a:r>
            <a:r>
              <a:rPr lang="en-US" altLang="zh-CN" sz="2000" b="1">
                <a:latin typeface="Tahoma" panose="020B0604030504040204" pitchFamily="34" charset="0"/>
                <a:ea typeface="黑体" panose="02010609060101010101" pitchFamily="49" charset="-122"/>
              </a:rPr>
              <a:t>[n]={2,  7, 12, 16,  20,  17,  6}</a:t>
            </a:r>
          </a:p>
        </p:txBody>
      </p:sp>
      <p:sp>
        <p:nvSpPr>
          <p:cNvPr id="219669" name="文本框 219668">
            <a:extLst>
              <a:ext uri="{FF2B5EF4-FFF2-40B4-BE49-F238E27FC236}">
                <a16:creationId xmlns:a16="http://schemas.microsoft.com/office/drawing/2014/main" id="{B71B2C12-E7B9-E144-90E3-55ED8C034A6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667000" y="3978275"/>
            <a:ext cx="48006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buFont typeface="Arial" panose="020B0604020202020204" pitchFamily="34" charset="0"/>
              <a:buNone/>
            </a:pPr>
            <a:r>
              <a:rPr lang="en-US" altLang="zh-CN" sz="2000" b="1">
                <a:latin typeface="Tahoma" panose="020B0604030504040204" pitchFamily="34" charset="0"/>
                <a:ea typeface="黑体" panose="02010609060101010101" pitchFamily="49" charset="-122"/>
              </a:rPr>
              <a:t>y</a:t>
            </a:r>
            <a:r>
              <a:rPr lang="en-US" altLang="zh-CN" sz="2000" b="1" baseline="-25000">
                <a:latin typeface="Tahoma" panose="020B0604030504040204" pitchFamily="34" charset="0"/>
                <a:ea typeface="黑体" panose="02010609060101010101" pitchFamily="49" charset="-122"/>
              </a:rPr>
              <a:t>2</a:t>
            </a:r>
            <a:r>
              <a:rPr lang="en-US" altLang="zh-CN" sz="2000" b="1">
                <a:latin typeface="Tahoma" panose="020B0604030504040204" pitchFamily="34" charset="0"/>
                <a:ea typeface="黑体" panose="02010609060101010101" pitchFamily="49" charset="-122"/>
              </a:rPr>
              <a:t>[n]={ 7,  22, 32, 36, 40, 32, 11}</a:t>
            </a:r>
          </a:p>
        </p:txBody>
      </p:sp>
      <p:sp>
        <p:nvSpPr>
          <p:cNvPr id="219670" name="文本框 219669">
            <a:extLst>
              <a:ext uri="{FF2B5EF4-FFF2-40B4-BE49-F238E27FC236}">
                <a16:creationId xmlns:a16="http://schemas.microsoft.com/office/drawing/2014/main" id="{2CD25E4B-F7EA-1645-8F60-22F48795D23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105400" y="4511675"/>
            <a:ext cx="37338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buFont typeface="Arial" panose="020B0604020202020204" pitchFamily="34" charset="0"/>
              <a:buNone/>
            </a:pPr>
            <a:r>
              <a:rPr lang="en-US" altLang="zh-CN" sz="2000" b="1">
                <a:latin typeface="Tahoma" panose="020B0604030504040204" pitchFamily="34" charset="0"/>
                <a:ea typeface="黑体" panose="02010609060101010101" pitchFamily="49" charset="-122"/>
              </a:rPr>
              <a:t>y</a:t>
            </a:r>
            <a:r>
              <a:rPr lang="en-US" altLang="zh-CN" sz="2000" b="1" baseline="-25000">
                <a:latin typeface="Tahoma" panose="020B0604030504040204" pitchFamily="34" charset="0"/>
                <a:ea typeface="黑体" panose="02010609060101010101" pitchFamily="49" charset="-122"/>
              </a:rPr>
              <a:t>3</a:t>
            </a:r>
            <a:r>
              <a:rPr lang="en-US" altLang="zh-CN" sz="2000" b="1">
                <a:latin typeface="Tahoma" panose="020B0604030504040204" pitchFamily="34" charset="0"/>
                <a:ea typeface="黑体" panose="02010609060101010101" pitchFamily="49" charset="-122"/>
              </a:rPr>
              <a:t>[n]={12, 37, 52, 41, 14}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5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96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vertical)">
                                      <p:cBhvr>
                                        <p:cTn id="7" dur="500"/>
                                        <p:tgtEl>
                                          <p:spTgt spid="2196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5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96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vertical)">
                                      <p:cBhvr>
                                        <p:cTn id="12" dur="500"/>
                                        <p:tgtEl>
                                          <p:spTgt spid="2196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5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96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vertical)">
                                      <p:cBhvr>
                                        <p:cTn id="17" dur="500"/>
                                        <p:tgtEl>
                                          <p:spTgt spid="2196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 nodeType="clickPar">
                      <p:stCondLst>
                        <p:cond delay="indefinite"/>
                      </p:stCondLst>
                      <p:childTnLst>
                        <p:par>
                          <p:cTn id="1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5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96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vertical)">
                                      <p:cBhvr>
                                        <p:cTn id="22" dur="500"/>
                                        <p:tgtEl>
                                          <p:spTgt spid="2196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 nodeType="clickPar">
                      <p:stCondLst>
                        <p:cond delay="indefinite"/>
                      </p:stCondLst>
                      <p:childTnLst>
                        <p:par>
                          <p:cTn id="2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ntr" presetSubtype="5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96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vertical)">
                                      <p:cBhvr>
                                        <p:cTn id="27" dur="500"/>
                                        <p:tgtEl>
                                          <p:spTgt spid="2196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 nodeType="clickPar">
                      <p:stCondLst>
                        <p:cond delay="indefinite"/>
                      </p:stCondLst>
                      <p:childTnLst>
                        <p:par>
                          <p:cTn id="2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0" presetID="3" presetClass="entr" presetSubtype="5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96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vertical)">
                                      <p:cBhvr>
                                        <p:cTn id="32" dur="500"/>
                                        <p:tgtEl>
                                          <p:spTgt spid="2196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 nodeType="clickPar">
                      <p:stCondLst>
                        <p:cond delay="indefinite"/>
                      </p:stCondLst>
                      <p:childTnLst>
                        <p:par>
                          <p:cTn id="3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5" presetID="3" presetClass="entr" presetSubtype="5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96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vertical)">
                                      <p:cBhvr>
                                        <p:cTn id="37" dur="500"/>
                                        <p:tgtEl>
                                          <p:spTgt spid="2196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9663" grpId="0"/>
      <p:bldP spid="219665" grpId="0"/>
      <p:bldP spid="219666" grpId="0"/>
      <p:bldP spid="219667" grpId="0"/>
      <p:bldP spid="219668" grpId="0"/>
      <p:bldP spid="219669" grpId="0"/>
      <p:bldP spid="219670" grpId="0"/>
    </p:bld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234" name="标题 228353">
            <a:extLst>
              <a:ext uri="{FF2B5EF4-FFF2-40B4-BE49-F238E27FC236}">
                <a16:creationId xmlns:a16="http://schemas.microsoft.com/office/drawing/2014/main" id="{C826B4DE-29E0-CD40-A22E-7C1E54A18790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609600" y="533400"/>
            <a:ext cx="3235325" cy="533400"/>
          </a:xfrm>
        </p:spPr>
        <p:txBody>
          <a:bodyPr/>
          <a:lstStyle/>
          <a:p>
            <a:pPr eaLnBrk="1" hangingPunct="1"/>
            <a:r>
              <a:rPr lang="en-US" altLang="zh-CN" sz="3200">
                <a:solidFill>
                  <a:srgbClr val="FF0000"/>
                </a:solidFill>
                <a:latin typeface="黑体" panose="02010609060101010101" pitchFamily="49" charset="-122"/>
              </a:rPr>
              <a:t>2</a:t>
            </a:r>
            <a:r>
              <a:rPr lang="zh-CN" altLang="en-US" sz="3200">
                <a:solidFill>
                  <a:srgbClr val="FF0000"/>
                </a:solidFill>
                <a:latin typeface="黑体" panose="02010609060101010101" pitchFamily="49" charset="-122"/>
              </a:rPr>
              <a:t>、重叠保留法</a:t>
            </a:r>
          </a:p>
        </p:txBody>
      </p:sp>
      <p:sp>
        <p:nvSpPr>
          <p:cNvPr id="228355" name="内容占位符 228354">
            <a:extLst>
              <a:ext uri="{FF2B5EF4-FFF2-40B4-BE49-F238E27FC236}">
                <a16:creationId xmlns:a16="http://schemas.microsoft.com/office/drawing/2014/main" id="{188B4EBA-2AAB-6F4D-AA8E-E5B6F64CF98D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381000" y="1295400"/>
            <a:ext cx="8382000" cy="5181600"/>
          </a:xfrm>
        </p:spPr>
        <p:txBody>
          <a:bodyPr/>
          <a:lstStyle/>
          <a:p>
            <a:pPr eaLnBrk="1" hangingPunct="1">
              <a:lnSpc>
                <a:spcPct val="125000"/>
              </a:lnSpc>
              <a:spcBef>
                <a:spcPct val="25000"/>
              </a:spcBef>
            </a:pPr>
            <a:r>
              <a:rPr lang="zh-CN" altLang="en-US" sz="2800">
                <a:latin typeface="Times New Roman" panose="02020603050405020304" pitchFamily="18" charset="0"/>
              </a:rPr>
              <a:t>此方法与上述方法稍有不同。</a:t>
            </a:r>
          </a:p>
          <a:p>
            <a:pPr eaLnBrk="1" hangingPunct="1">
              <a:lnSpc>
                <a:spcPct val="125000"/>
              </a:lnSpc>
              <a:spcBef>
                <a:spcPct val="25000"/>
              </a:spcBef>
            </a:pPr>
            <a:r>
              <a:rPr lang="zh-CN" altLang="en-US" sz="2800">
                <a:latin typeface="Times New Roman" panose="02020603050405020304" pitchFamily="18" charset="0"/>
              </a:rPr>
              <a:t>先将</a:t>
            </a:r>
            <a:r>
              <a:rPr lang="en-US" altLang="zh-CN" sz="2800" i="1">
                <a:latin typeface="Times New Roman" panose="02020603050405020304" pitchFamily="18" charset="0"/>
              </a:rPr>
              <a:t>x</a:t>
            </a:r>
            <a:r>
              <a:rPr lang="en-US" altLang="zh-CN" sz="2800">
                <a:latin typeface="Times New Roman" panose="02020603050405020304" pitchFamily="18" charset="0"/>
              </a:rPr>
              <a:t>(</a:t>
            </a:r>
            <a:r>
              <a:rPr lang="en-US" altLang="zh-CN" sz="2800" i="1">
                <a:latin typeface="Times New Roman" panose="02020603050405020304" pitchFamily="18" charset="0"/>
              </a:rPr>
              <a:t>n</a:t>
            </a:r>
            <a:r>
              <a:rPr lang="en-US" altLang="zh-CN" sz="2800">
                <a:latin typeface="Times New Roman" panose="02020603050405020304" pitchFamily="18" charset="0"/>
              </a:rPr>
              <a:t>)</a:t>
            </a:r>
            <a:r>
              <a:rPr lang="zh-CN" altLang="en-US" sz="2800">
                <a:latin typeface="Times New Roman" panose="02020603050405020304" pitchFamily="18" charset="0"/>
              </a:rPr>
              <a:t>分段，每段</a:t>
            </a:r>
            <a:r>
              <a:rPr lang="en-US" altLang="zh-CN" sz="2800" i="1">
                <a:latin typeface="Times New Roman" panose="02020603050405020304" pitchFamily="18" charset="0"/>
              </a:rPr>
              <a:t>L</a:t>
            </a:r>
            <a:r>
              <a:rPr lang="en-US" altLang="zh-CN" sz="2800">
                <a:latin typeface="Times New Roman" panose="02020603050405020304" pitchFamily="18" charset="0"/>
              </a:rPr>
              <a:t>=</a:t>
            </a:r>
            <a:r>
              <a:rPr lang="en-US" altLang="zh-CN" sz="2800" i="1">
                <a:latin typeface="Times New Roman" panose="02020603050405020304" pitchFamily="18" charset="0"/>
              </a:rPr>
              <a:t>N</a:t>
            </a:r>
            <a:r>
              <a:rPr lang="en-US" altLang="zh-CN" sz="2800">
                <a:latin typeface="Times New Roman" panose="02020603050405020304" pitchFamily="18" charset="0"/>
              </a:rPr>
              <a:t>-</a:t>
            </a:r>
            <a:r>
              <a:rPr lang="en-US" altLang="zh-CN" sz="2800" i="1">
                <a:latin typeface="Times New Roman" panose="02020603050405020304" pitchFamily="18" charset="0"/>
              </a:rPr>
              <a:t>M</a:t>
            </a:r>
            <a:r>
              <a:rPr lang="en-US" altLang="zh-CN" sz="2800">
                <a:latin typeface="Times New Roman" panose="02020603050405020304" pitchFamily="18" charset="0"/>
              </a:rPr>
              <a:t>+1</a:t>
            </a:r>
            <a:r>
              <a:rPr lang="zh-CN" altLang="en-US" sz="2800">
                <a:latin typeface="Times New Roman" panose="02020603050405020304" pitchFamily="18" charset="0"/>
              </a:rPr>
              <a:t>个点，这是相同的。</a:t>
            </a:r>
          </a:p>
          <a:p>
            <a:pPr eaLnBrk="1" hangingPunct="1">
              <a:lnSpc>
                <a:spcPct val="125000"/>
              </a:lnSpc>
              <a:spcBef>
                <a:spcPct val="25000"/>
              </a:spcBef>
            </a:pPr>
            <a:r>
              <a:rPr lang="zh-CN" altLang="en-US" sz="2800">
                <a:latin typeface="Times New Roman" panose="02020603050405020304" pitchFamily="18" charset="0"/>
              </a:rPr>
              <a:t>不同之处是，序列中补零处不补零，而在每一段的前边补上前一段保留下来的（</a:t>
            </a:r>
            <a:r>
              <a:rPr lang="en-US" altLang="zh-CN" sz="2800" i="1">
                <a:latin typeface="Times New Roman" panose="02020603050405020304" pitchFamily="18" charset="0"/>
              </a:rPr>
              <a:t>M</a:t>
            </a:r>
            <a:r>
              <a:rPr lang="en-US" altLang="zh-CN" sz="2800">
                <a:latin typeface="Times New Roman" panose="02020603050405020304" pitchFamily="18" charset="0"/>
              </a:rPr>
              <a:t>-1</a:t>
            </a:r>
            <a:r>
              <a:rPr lang="zh-CN" altLang="en-US" sz="2800">
                <a:latin typeface="Times New Roman" panose="02020603050405020304" pitchFamily="18" charset="0"/>
              </a:rPr>
              <a:t>）个输入序列值， 组成</a:t>
            </a:r>
            <a:r>
              <a:rPr lang="en-US" altLang="zh-CN" sz="2800" i="1">
                <a:latin typeface="Times New Roman" panose="02020603050405020304" pitchFamily="18" charset="0"/>
              </a:rPr>
              <a:t>L</a:t>
            </a:r>
            <a:r>
              <a:rPr lang="en-US" altLang="zh-CN" sz="2800">
                <a:latin typeface="Times New Roman" panose="02020603050405020304" pitchFamily="18" charset="0"/>
              </a:rPr>
              <a:t>+</a:t>
            </a:r>
            <a:r>
              <a:rPr lang="en-US" altLang="zh-CN" sz="2800" i="1">
                <a:latin typeface="Times New Roman" panose="02020603050405020304" pitchFamily="18" charset="0"/>
              </a:rPr>
              <a:t>M</a:t>
            </a:r>
            <a:r>
              <a:rPr lang="en-US" altLang="zh-CN" sz="2800">
                <a:latin typeface="Times New Roman" panose="02020603050405020304" pitchFamily="18" charset="0"/>
              </a:rPr>
              <a:t>-1</a:t>
            </a:r>
            <a:r>
              <a:rPr lang="zh-CN" altLang="en-US" sz="2800">
                <a:latin typeface="Times New Roman" panose="02020603050405020304" pitchFamily="18" charset="0"/>
              </a:rPr>
              <a:t>点序列</a:t>
            </a:r>
            <a:r>
              <a:rPr lang="en-US" altLang="zh-CN" sz="2800" i="1">
                <a:latin typeface="Times New Roman" panose="02020603050405020304" pitchFamily="18" charset="0"/>
              </a:rPr>
              <a:t>x</a:t>
            </a:r>
            <a:r>
              <a:rPr lang="en-US" altLang="zh-CN" sz="2800" i="1" baseline="-25000">
                <a:latin typeface="Times New Roman" panose="02020603050405020304" pitchFamily="18" charset="0"/>
              </a:rPr>
              <a:t>i</a:t>
            </a:r>
            <a:r>
              <a:rPr lang="en-US" altLang="zh-CN" sz="2800">
                <a:latin typeface="Times New Roman" panose="02020603050405020304" pitchFamily="18" charset="0"/>
              </a:rPr>
              <a:t>(</a:t>
            </a:r>
            <a:r>
              <a:rPr lang="en-US" altLang="zh-CN" sz="2800" i="1">
                <a:latin typeface="Times New Roman" panose="02020603050405020304" pitchFamily="18" charset="0"/>
              </a:rPr>
              <a:t>n</a:t>
            </a:r>
            <a:r>
              <a:rPr lang="en-US" altLang="zh-CN" sz="2800">
                <a:latin typeface="Times New Roman" panose="02020603050405020304" pitchFamily="18" charset="0"/>
              </a:rPr>
              <a:t>) </a:t>
            </a:r>
            <a:r>
              <a:rPr lang="zh-CN" altLang="en-US" sz="2800">
                <a:latin typeface="Times New Roman" panose="02020603050405020304" pitchFamily="18" charset="0"/>
              </a:rPr>
              <a:t>。</a:t>
            </a:r>
          </a:p>
          <a:p>
            <a:pPr eaLnBrk="1" hangingPunct="1">
              <a:lnSpc>
                <a:spcPct val="125000"/>
              </a:lnSpc>
              <a:spcBef>
                <a:spcPct val="25000"/>
              </a:spcBef>
            </a:pPr>
            <a:r>
              <a:rPr lang="zh-CN" altLang="en-US" sz="2800">
                <a:latin typeface="Times New Roman" panose="02020603050405020304" pitchFamily="18" charset="0"/>
              </a:rPr>
              <a:t>如果</a:t>
            </a:r>
            <a:r>
              <a:rPr lang="en-US" altLang="zh-CN" sz="2800" i="1">
                <a:latin typeface="Times New Roman" panose="02020603050405020304" pitchFamily="18" charset="0"/>
              </a:rPr>
              <a:t>L</a:t>
            </a:r>
            <a:r>
              <a:rPr lang="en-US" altLang="zh-CN" sz="2800">
                <a:latin typeface="Times New Roman" panose="02020603050405020304" pitchFamily="18" charset="0"/>
              </a:rPr>
              <a:t>+</a:t>
            </a:r>
            <a:r>
              <a:rPr lang="en-US" altLang="zh-CN" sz="2800" i="1">
                <a:latin typeface="Times New Roman" panose="02020603050405020304" pitchFamily="18" charset="0"/>
              </a:rPr>
              <a:t>M</a:t>
            </a:r>
            <a:r>
              <a:rPr lang="en-US" altLang="zh-CN" sz="2800">
                <a:latin typeface="Times New Roman" panose="02020603050405020304" pitchFamily="18" charset="0"/>
              </a:rPr>
              <a:t>-1&lt;2</a:t>
            </a:r>
            <a:r>
              <a:rPr lang="en-US" altLang="zh-CN" sz="2800" i="1" baseline="30000">
                <a:latin typeface="Times New Roman" panose="02020603050405020304" pitchFamily="18" charset="0"/>
              </a:rPr>
              <a:t>m</a:t>
            </a:r>
            <a:r>
              <a:rPr lang="zh-CN" altLang="en-US" sz="2800">
                <a:latin typeface="Times New Roman" panose="02020603050405020304" pitchFamily="18" charset="0"/>
              </a:rPr>
              <a:t>， 则可在每段序列末端补零值点，补到长度为</a:t>
            </a:r>
            <a:r>
              <a:rPr lang="en-US" altLang="zh-CN" sz="2800">
                <a:latin typeface="Times New Roman" panose="02020603050405020304" pitchFamily="18" charset="0"/>
              </a:rPr>
              <a:t>2</a:t>
            </a:r>
            <a:r>
              <a:rPr lang="en-US" altLang="zh-CN" sz="2800" i="1" baseline="30000">
                <a:latin typeface="Times New Roman" panose="02020603050405020304" pitchFamily="18" charset="0"/>
              </a:rPr>
              <a:t>m</a:t>
            </a:r>
            <a:r>
              <a:rPr lang="zh-CN" altLang="en-US" sz="2800">
                <a:latin typeface="Times New Roman" panose="02020603050405020304" pitchFamily="18" charset="0"/>
              </a:rPr>
              <a:t>，这时如果用</a:t>
            </a:r>
            <a:r>
              <a:rPr lang="en-US" altLang="zh-CN" sz="2800">
                <a:latin typeface="Times New Roman" panose="02020603050405020304" pitchFamily="18" charset="0"/>
              </a:rPr>
              <a:t>DFT</a:t>
            </a:r>
            <a:r>
              <a:rPr lang="zh-CN" altLang="en-US" sz="2800">
                <a:latin typeface="Times New Roman" panose="02020603050405020304" pitchFamily="18" charset="0"/>
              </a:rPr>
              <a:t>实现</a:t>
            </a:r>
            <a:r>
              <a:rPr lang="en-US" altLang="zh-CN" sz="2800" i="1">
                <a:latin typeface="Times New Roman" panose="02020603050405020304" pitchFamily="18" charset="0"/>
              </a:rPr>
              <a:t>h</a:t>
            </a:r>
            <a:r>
              <a:rPr lang="en-US" altLang="zh-CN" sz="2800">
                <a:latin typeface="Times New Roman" panose="02020603050405020304" pitchFamily="18" charset="0"/>
              </a:rPr>
              <a:t>(</a:t>
            </a:r>
            <a:r>
              <a:rPr lang="en-US" altLang="zh-CN" sz="2800" i="1">
                <a:latin typeface="Times New Roman" panose="02020603050405020304" pitchFamily="18" charset="0"/>
              </a:rPr>
              <a:t>n</a:t>
            </a:r>
            <a:r>
              <a:rPr lang="en-US" altLang="zh-CN" sz="2800">
                <a:latin typeface="Times New Roman" panose="02020603050405020304" pitchFamily="18" charset="0"/>
              </a:rPr>
              <a:t>)</a:t>
            </a:r>
            <a:r>
              <a:rPr lang="zh-CN" altLang="en-US" sz="2800">
                <a:latin typeface="Times New Roman" panose="02020603050405020304" pitchFamily="18" charset="0"/>
              </a:rPr>
              <a:t>和</a:t>
            </a:r>
            <a:r>
              <a:rPr lang="en-US" altLang="zh-CN" sz="2800" i="1">
                <a:latin typeface="Times New Roman" panose="02020603050405020304" pitchFamily="18" charset="0"/>
              </a:rPr>
              <a:t>x</a:t>
            </a:r>
            <a:r>
              <a:rPr lang="en-US" altLang="zh-CN" sz="2800" i="1" baseline="-25000">
                <a:latin typeface="Times New Roman" panose="02020603050405020304" pitchFamily="18" charset="0"/>
              </a:rPr>
              <a:t>i</a:t>
            </a:r>
            <a:r>
              <a:rPr lang="en-US" altLang="zh-CN" sz="2800">
                <a:latin typeface="Times New Roman" panose="02020603050405020304" pitchFamily="18" charset="0"/>
              </a:rPr>
              <a:t>(</a:t>
            </a:r>
            <a:r>
              <a:rPr lang="en-US" altLang="zh-CN" sz="2800" i="1">
                <a:latin typeface="Times New Roman" panose="02020603050405020304" pitchFamily="18" charset="0"/>
              </a:rPr>
              <a:t>n</a:t>
            </a:r>
            <a:r>
              <a:rPr lang="en-US" altLang="zh-CN" sz="2800">
                <a:latin typeface="Times New Roman" panose="02020603050405020304" pitchFamily="18" charset="0"/>
              </a:rPr>
              <a:t>)</a:t>
            </a:r>
            <a:r>
              <a:rPr lang="zh-CN" altLang="en-US" sz="2800">
                <a:latin typeface="Times New Roman" panose="02020603050405020304" pitchFamily="18" charset="0"/>
              </a:rPr>
              <a:t>圆周卷积，则其每段圆周卷积结果的前（</a:t>
            </a:r>
            <a:r>
              <a:rPr lang="en-US" altLang="zh-CN" sz="2800" i="1">
                <a:latin typeface="Times New Roman" panose="02020603050405020304" pitchFamily="18" charset="0"/>
              </a:rPr>
              <a:t>M</a:t>
            </a:r>
            <a:r>
              <a:rPr lang="en-US" altLang="zh-CN" sz="2800">
                <a:latin typeface="Times New Roman" panose="02020603050405020304" pitchFamily="18" charset="0"/>
              </a:rPr>
              <a:t>-1</a:t>
            </a:r>
            <a:r>
              <a:rPr lang="zh-CN" altLang="en-US" sz="2800">
                <a:latin typeface="Times New Roman" panose="02020603050405020304" pitchFamily="18" charset="0"/>
              </a:rPr>
              <a:t>）个点的值不等于线性卷积值，必须舍去。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83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283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835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22835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835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22835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 nodeType="clickPar">
                      <p:stCondLst>
                        <p:cond delay="indefinite"/>
                      </p:stCondLst>
                      <p:childTnLst>
                        <p:par>
                          <p:cTn id="1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835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22835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8355" grpId="0" build="p" bldLvl="2"/>
    </p:bld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96258" name="对象 230401">
            <a:extLst>
              <a:ext uri="{FF2B5EF4-FFF2-40B4-BE49-F238E27FC236}">
                <a16:creationId xmlns:a16="http://schemas.microsoft.com/office/drawing/2014/main" id="{42FA3B4E-1E6C-3C4D-A10F-2B64E85B309C}"/>
              </a:ext>
            </a:extLst>
          </p:cNvPr>
          <p:cNvGraphicFramePr>
            <a:graphicFrameLocks/>
          </p:cNvGraphicFramePr>
          <p:nvPr/>
        </p:nvGraphicFramePr>
        <p:xfrm>
          <a:off x="-228600" y="609600"/>
          <a:ext cx="9144000" cy="58515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6268" r:id="rId3" imgW="4521200" imgH="2895600" progId="Visio.Drawing.4">
                  <p:embed/>
                </p:oleObj>
              </mc:Choice>
              <mc:Fallback>
                <p:oleObj r:id="rId3" imgW="4521200" imgH="2895600" progId="Visio.Drawing.4">
                  <p:embed/>
                  <p:pic>
                    <p:nvPicPr>
                      <p:cNvPr id="0" name="对象 230401"/>
                      <p:cNvPicPr>
                        <a:picLocks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-228600" y="609600"/>
                        <a:ext cx="9144000" cy="585152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38100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96259" name="矩形 230402">
            <a:extLst>
              <a:ext uri="{FF2B5EF4-FFF2-40B4-BE49-F238E27FC236}">
                <a16:creationId xmlns:a16="http://schemas.microsoft.com/office/drawing/2014/main" id="{5C1AAE9E-1692-0942-A484-75CB995CB63F}"/>
              </a:ext>
            </a:extLst>
          </p:cNvPr>
          <p:cNvSpPr>
            <a:spLocks noChangeArrowheads="1"/>
          </p:cNvSpPr>
          <p:nvPr/>
        </p:nvSpPr>
        <p:spPr bwMode="auto">
          <a:xfrm>
            <a:off x="5105400" y="633413"/>
            <a:ext cx="3041650" cy="5191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buFont typeface="Arial" panose="020B0604020202020204" pitchFamily="34" charset="0"/>
              <a:buNone/>
            </a:pPr>
            <a:r>
              <a:rPr lang="zh-CN" altLang="en-US" sz="2800" b="1">
                <a:solidFill>
                  <a:srgbClr val="FF0000"/>
                </a:solidFill>
                <a:latin typeface="Times New Roman" panose="02020603050405020304" pitchFamily="18" charset="0"/>
              </a:rPr>
              <a:t>重叠保留法示意图</a:t>
            </a:r>
          </a:p>
        </p:txBody>
      </p:sp>
    </p:spTree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97282" name="对象 231425">
            <a:extLst>
              <a:ext uri="{FF2B5EF4-FFF2-40B4-BE49-F238E27FC236}">
                <a16:creationId xmlns:a16="http://schemas.microsoft.com/office/drawing/2014/main" id="{7007B9A8-C149-F34E-9681-A628D1328937}"/>
              </a:ext>
            </a:extLst>
          </p:cNvPr>
          <p:cNvGraphicFramePr>
            <a:graphicFrameLocks/>
          </p:cNvGraphicFramePr>
          <p:nvPr/>
        </p:nvGraphicFramePr>
        <p:xfrm>
          <a:off x="0" y="669925"/>
          <a:ext cx="8915400" cy="58070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7292" r:id="rId3" imgW="4483100" imgH="2921000" progId="Visio.Drawing.4">
                  <p:embed/>
                </p:oleObj>
              </mc:Choice>
              <mc:Fallback>
                <p:oleObj r:id="rId3" imgW="4483100" imgH="2921000" progId="Visio.Drawing.4">
                  <p:embed/>
                  <p:pic>
                    <p:nvPicPr>
                      <p:cNvPr id="0" name="对象 231425"/>
                      <p:cNvPicPr>
                        <a:picLocks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0" y="669925"/>
                        <a:ext cx="8915400" cy="580707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38100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97283" name="矩形 231426">
            <a:extLst>
              <a:ext uri="{FF2B5EF4-FFF2-40B4-BE49-F238E27FC236}">
                <a16:creationId xmlns:a16="http://schemas.microsoft.com/office/drawing/2014/main" id="{41932890-9276-F345-A75A-B4235A69E881}"/>
              </a:ext>
            </a:extLst>
          </p:cNvPr>
          <p:cNvSpPr>
            <a:spLocks noChangeArrowheads="1"/>
          </p:cNvSpPr>
          <p:nvPr/>
        </p:nvSpPr>
        <p:spPr bwMode="auto">
          <a:xfrm>
            <a:off x="5105400" y="633413"/>
            <a:ext cx="3041650" cy="5191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buFont typeface="Arial" panose="020B0604020202020204" pitchFamily="34" charset="0"/>
              <a:buNone/>
            </a:pPr>
            <a:r>
              <a:rPr lang="zh-CN" altLang="en-US" sz="2800" b="1">
                <a:solidFill>
                  <a:srgbClr val="FF0000"/>
                </a:solidFill>
                <a:latin typeface="Times New Roman" panose="02020603050405020304" pitchFamily="18" charset="0"/>
              </a:rPr>
              <a:t>重叠保留法示意图</a:t>
            </a:r>
          </a:p>
        </p:txBody>
      </p:sp>
    </p:spTree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451" name="文本框 232450">
            <a:extLst>
              <a:ext uri="{FF2B5EF4-FFF2-40B4-BE49-F238E27FC236}">
                <a16:creationId xmlns:a16="http://schemas.microsoft.com/office/drawing/2014/main" id="{AE785047-0091-2542-AD0B-D7CBE199057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33400" y="6096000"/>
            <a:ext cx="78486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buFont typeface="Arial" panose="020B0604020202020204" pitchFamily="34" charset="0"/>
              <a:buNone/>
            </a:pPr>
            <a:r>
              <a:rPr lang="en-US" altLang="zh-CN" sz="2400" b="1" i="1">
                <a:solidFill>
                  <a:srgbClr val="FF0000"/>
                </a:solidFill>
                <a:latin typeface="Times New Roman" panose="02020603050405020304" pitchFamily="18" charset="0"/>
              </a:rPr>
              <a:t>y</a:t>
            </a:r>
            <a:r>
              <a:rPr lang="en-US" altLang="zh-CN" sz="2400" b="1">
                <a:solidFill>
                  <a:srgbClr val="FF0000"/>
                </a:solidFill>
                <a:latin typeface="Times New Roman" panose="02020603050405020304" pitchFamily="18" charset="0"/>
              </a:rPr>
              <a:t>[</a:t>
            </a:r>
            <a:r>
              <a:rPr lang="en-US" altLang="zh-CN" sz="2400" b="1" i="1">
                <a:solidFill>
                  <a:srgbClr val="FF0000"/>
                </a:solidFill>
                <a:latin typeface="Times New Roman" panose="02020603050405020304" pitchFamily="18" charset="0"/>
              </a:rPr>
              <a:t>k</a:t>
            </a:r>
            <a:r>
              <a:rPr lang="en-US" altLang="zh-CN" sz="2400" b="1">
                <a:solidFill>
                  <a:srgbClr val="FF0000"/>
                </a:solidFill>
                <a:latin typeface="Times New Roman" panose="02020603050405020304" pitchFamily="18" charset="0"/>
              </a:rPr>
              <a:t>]={2, 7, 12, 16, 20, 24, 28, 32, 36, 40, 44, 48, 52, 41, 14}</a:t>
            </a:r>
          </a:p>
        </p:txBody>
      </p:sp>
      <p:sp>
        <p:nvSpPr>
          <p:cNvPr id="232452" name="文本框 232451">
            <a:extLst>
              <a:ext uri="{FF2B5EF4-FFF2-40B4-BE49-F238E27FC236}">
                <a16:creationId xmlns:a16="http://schemas.microsoft.com/office/drawing/2014/main" id="{C2110053-2431-7349-ABEF-C561E68B083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33400" y="1981200"/>
            <a:ext cx="32766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buFont typeface="Arial" panose="020B0604020202020204" pitchFamily="34" charset="0"/>
              <a:buNone/>
            </a:pPr>
            <a:r>
              <a:rPr lang="en-US" altLang="zh-CN" sz="2400" b="1" i="1">
                <a:latin typeface="Times New Roman" panose="02020603050405020304" pitchFamily="18" charset="0"/>
              </a:rPr>
              <a:t>x</a:t>
            </a:r>
            <a:r>
              <a:rPr lang="en-US" altLang="zh-CN" sz="2400" b="1" baseline="-25000">
                <a:latin typeface="Times New Roman" panose="02020603050405020304" pitchFamily="18" charset="0"/>
              </a:rPr>
              <a:t>1</a:t>
            </a:r>
            <a:r>
              <a:rPr lang="en-US" altLang="zh-CN" sz="2400" b="1">
                <a:latin typeface="Times New Roman" panose="02020603050405020304" pitchFamily="18" charset="0"/>
              </a:rPr>
              <a:t>[</a:t>
            </a:r>
            <a:r>
              <a:rPr lang="en-US" altLang="zh-CN" sz="2400" b="1" i="1">
                <a:latin typeface="Times New Roman" panose="02020603050405020304" pitchFamily="18" charset="0"/>
              </a:rPr>
              <a:t>k</a:t>
            </a:r>
            <a:r>
              <a:rPr lang="en-US" altLang="zh-CN" sz="2400" b="1">
                <a:latin typeface="Times New Roman" panose="02020603050405020304" pitchFamily="18" charset="0"/>
              </a:rPr>
              <a:t>]={</a:t>
            </a:r>
            <a:r>
              <a:rPr lang="en-US" altLang="zh-CN" sz="2400" b="1">
                <a:solidFill>
                  <a:srgbClr val="FF0000"/>
                </a:solidFill>
                <a:latin typeface="Times New Roman" panose="02020603050405020304" pitchFamily="18" charset="0"/>
              </a:rPr>
              <a:t>0, 0,</a:t>
            </a:r>
            <a:r>
              <a:rPr lang="en-US" altLang="zh-CN" sz="2400" b="1">
                <a:latin typeface="Times New Roman" panose="02020603050405020304" pitchFamily="18" charset="0"/>
              </a:rPr>
              <a:t> 2, 3, 4}</a:t>
            </a:r>
          </a:p>
        </p:txBody>
      </p:sp>
      <p:sp>
        <p:nvSpPr>
          <p:cNvPr id="232453" name="文本框 232452">
            <a:extLst>
              <a:ext uri="{FF2B5EF4-FFF2-40B4-BE49-F238E27FC236}">
                <a16:creationId xmlns:a16="http://schemas.microsoft.com/office/drawing/2014/main" id="{FD229EB7-F8C3-C548-925E-6B489FA5FC3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200400" y="1981200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buFont typeface="Arial" panose="020B0604020202020204" pitchFamily="34" charset="0"/>
              <a:buNone/>
            </a:pPr>
            <a:r>
              <a:rPr lang="en-US" altLang="zh-CN" sz="2400" b="1" i="1">
                <a:latin typeface="Times New Roman" panose="02020603050405020304" pitchFamily="18" charset="0"/>
              </a:rPr>
              <a:t>x</a:t>
            </a:r>
            <a:r>
              <a:rPr lang="en-US" altLang="zh-CN" sz="2400" b="1" baseline="-25000">
                <a:latin typeface="Times New Roman" panose="02020603050405020304" pitchFamily="18" charset="0"/>
              </a:rPr>
              <a:t>2</a:t>
            </a:r>
            <a:r>
              <a:rPr lang="en-US" altLang="zh-CN" sz="2400" b="1">
                <a:latin typeface="Times New Roman" panose="02020603050405020304" pitchFamily="18" charset="0"/>
              </a:rPr>
              <a:t>[</a:t>
            </a:r>
            <a:r>
              <a:rPr lang="en-US" altLang="zh-CN" sz="2400" b="1" i="1">
                <a:latin typeface="Times New Roman" panose="02020603050405020304" pitchFamily="18" charset="0"/>
              </a:rPr>
              <a:t>k</a:t>
            </a:r>
            <a:r>
              <a:rPr lang="en-US" altLang="zh-CN" sz="2400" b="1">
                <a:latin typeface="Times New Roman" panose="02020603050405020304" pitchFamily="18" charset="0"/>
              </a:rPr>
              <a:t>]={</a:t>
            </a:r>
            <a:r>
              <a:rPr lang="en-US" altLang="zh-CN" sz="2400" b="1">
                <a:solidFill>
                  <a:srgbClr val="FF0000"/>
                </a:solidFill>
                <a:latin typeface="Times New Roman" panose="02020603050405020304" pitchFamily="18" charset="0"/>
              </a:rPr>
              <a:t>3, 4,</a:t>
            </a:r>
            <a:r>
              <a:rPr lang="en-US" altLang="zh-CN" sz="2400" b="1">
                <a:latin typeface="Times New Roman" panose="02020603050405020304" pitchFamily="18" charset="0"/>
              </a:rPr>
              <a:t> 5, 6 ,7}</a:t>
            </a:r>
          </a:p>
        </p:txBody>
      </p:sp>
      <p:sp>
        <p:nvSpPr>
          <p:cNvPr id="232454" name="文本框 232453">
            <a:extLst>
              <a:ext uri="{FF2B5EF4-FFF2-40B4-BE49-F238E27FC236}">
                <a16:creationId xmlns:a16="http://schemas.microsoft.com/office/drawing/2014/main" id="{85223E99-E64D-D44E-8138-3C13CF155AB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019800" y="1981200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buFont typeface="Arial" panose="020B0604020202020204" pitchFamily="34" charset="0"/>
              <a:buNone/>
            </a:pPr>
            <a:r>
              <a:rPr lang="en-US" altLang="zh-CN" sz="2400" b="1" i="1">
                <a:latin typeface="Times New Roman" panose="02020603050405020304" pitchFamily="18" charset="0"/>
              </a:rPr>
              <a:t>x</a:t>
            </a:r>
            <a:r>
              <a:rPr lang="en-US" altLang="zh-CN" sz="2400" b="1" baseline="-25000">
                <a:latin typeface="Times New Roman" panose="02020603050405020304" pitchFamily="18" charset="0"/>
              </a:rPr>
              <a:t>3</a:t>
            </a:r>
            <a:r>
              <a:rPr lang="en-US" altLang="zh-CN" sz="2400" b="1">
                <a:latin typeface="Times New Roman" panose="02020603050405020304" pitchFamily="18" charset="0"/>
              </a:rPr>
              <a:t>[</a:t>
            </a:r>
            <a:r>
              <a:rPr lang="en-US" altLang="zh-CN" sz="2400" b="1" i="1">
                <a:latin typeface="Times New Roman" panose="02020603050405020304" pitchFamily="18" charset="0"/>
              </a:rPr>
              <a:t>k</a:t>
            </a:r>
            <a:r>
              <a:rPr lang="en-US" altLang="zh-CN" sz="2400" b="1">
                <a:latin typeface="Times New Roman" panose="02020603050405020304" pitchFamily="18" charset="0"/>
              </a:rPr>
              <a:t>]={</a:t>
            </a:r>
            <a:r>
              <a:rPr lang="en-US" altLang="zh-CN" sz="2400" b="1">
                <a:solidFill>
                  <a:srgbClr val="FF0000"/>
                </a:solidFill>
                <a:latin typeface="Times New Roman" panose="02020603050405020304" pitchFamily="18" charset="0"/>
              </a:rPr>
              <a:t>6 ,7 ,</a:t>
            </a:r>
            <a:r>
              <a:rPr lang="en-US" altLang="zh-CN" sz="2400" b="1">
                <a:latin typeface="Times New Roman" panose="02020603050405020304" pitchFamily="18" charset="0"/>
              </a:rPr>
              <a:t> 8, 9, 10}</a:t>
            </a:r>
          </a:p>
        </p:txBody>
      </p:sp>
      <p:sp>
        <p:nvSpPr>
          <p:cNvPr id="232455" name="文本框 232454">
            <a:extLst>
              <a:ext uri="{FF2B5EF4-FFF2-40B4-BE49-F238E27FC236}">
                <a16:creationId xmlns:a16="http://schemas.microsoft.com/office/drawing/2014/main" id="{CE552DAA-AC55-0C48-AD07-8F065175273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33400" y="3124200"/>
            <a:ext cx="78486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buFont typeface="Arial" panose="020B0604020202020204" pitchFamily="34" charset="0"/>
              <a:buNone/>
            </a:pPr>
            <a:r>
              <a:rPr lang="en-US" altLang="zh-CN" sz="2400" b="1" i="1">
                <a:latin typeface="Times New Roman" panose="02020603050405020304" pitchFamily="18" charset="0"/>
              </a:rPr>
              <a:t>y</a:t>
            </a:r>
            <a:r>
              <a:rPr lang="en-US" altLang="zh-CN" sz="2400" b="1" baseline="-25000">
                <a:latin typeface="Times New Roman" panose="02020603050405020304" pitchFamily="18" charset="0"/>
              </a:rPr>
              <a:t>1</a:t>
            </a:r>
            <a:r>
              <a:rPr lang="en-US" altLang="zh-CN" sz="2400" b="1">
                <a:latin typeface="Times New Roman" panose="02020603050405020304" pitchFamily="18" charset="0"/>
              </a:rPr>
              <a:t>[</a:t>
            </a:r>
            <a:r>
              <a:rPr lang="en-US" altLang="zh-CN" sz="2400" b="1" i="1">
                <a:latin typeface="Times New Roman" panose="02020603050405020304" pitchFamily="18" charset="0"/>
              </a:rPr>
              <a:t>k</a:t>
            </a:r>
            <a:r>
              <a:rPr lang="en-US" altLang="zh-CN" sz="2400" b="1">
                <a:latin typeface="Times New Roman" panose="02020603050405020304" pitchFamily="18" charset="0"/>
              </a:rPr>
              <a:t>]= </a:t>
            </a:r>
            <a:r>
              <a:rPr lang="en-US" altLang="zh-CN" sz="2400" b="1" i="1">
                <a:latin typeface="Times New Roman" panose="02020603050405020304" pitchFamily="18" charset="0"/>
              </a:rPr>
              <a:t>x</a:t>
            </a:r>
            <a:r>
              <a:rPr lang="en-US" altLang="zh-CN" sz="2400" b="1" baseline="-25000">
                <a:latin typeface="Times New Roman" panose="02020603050405020304" pitchFamily="18" charset="0"/>
              </a:rPr>
              <a:t>1</a:t>
            </a:r>
            <a:r>
              <a:rPr lang="en-US" altLang="zh-CN" sz="2400" b="1">
                <a:latin typeface="Times New Roman" panose="02020603050405020304" pitchFamily="18" charset="0"/>
              </a:rPr>
              <a:t>[</a:t>
            </a:r>
            <a:r>
              <a:rPr lang="en-US" altLang="zh-CN" sz="2400" b="1" i="1">
                <a:latin typeface="Times New Roman" panose="02020603050405020304" pitchFamily="18" charset="0"/>
              </a:rPr>
              <a:t>k</a:t>
            </a:r>
            <a:r>
              <a:rPr lang="en-US" altLang="zh-CN" sz="2400" b="1">
                <a:latin typeface="Times New Roman" panose="02020603050405020304" pitchFamily="18" charset="0"/>
              </a:rPr>
              <a:t>]</a:t>
            </a:r>
            <a:r>
              <a:rPr lang="en-US" altLang="zh-CN" sz="2400" b="1">
                <a:latin typeface="Times New Roman" panose="02020603050405020304" pitchFamily="18" charset="0"/>
                <a:sym typeface="Symbol" pitchFamily="2" charset="2"/>
              </a:rPr>
              <a:t></a:t>
            </a:r>
            <a:r>
              <a:rPr lang="en-US" altLang="zh-CN" sz="2400" b="1" i="1">
                <a:latin typeface="Times New Roman" panose="02020603050405020304" pitchFamily="18" charset="0"/>
              </a:rPr>
              <a:t>h</a:t>
            </a:r>
            <a:r>
              <a:rPr lang="en-US" altLang="zh-CN" sz="2400" b="1">
                <a:latin typeface="Times New Roman" panose="02020603050405020304" pitchFamily="18" charset="0"/>
              </a:rPr>
              <a:t>[</a:t>
            </a:r>
            <a:r>
              <a:rPr lang="en-US" altLang="zh-CN" sz="2400" b="1" i="1">
                <a:latin typeface="Times New Roman" panose="02020603050405020304" pitchFamily="18" charset="0"/>
              </a:rPr>
              <a:t>k</a:t>
            </a:r>
            <a:r>
              <a:rPr lang="en-US" altLang="zh-CN" sz="2400" b="1">
                <a:latin typeface="Times New Roman" panose="02020603050405020304" pitchFamily="18" charset="0"/>
              </a:rPr>
              <a:t>]= {</a:t>
            </a:r>
            <a:r>
              <a:rPr lang="en-US" altLang="zh-CN" sz="2400" b="1" u="sng">
                <a:solidFill>
                  <a:srgbClr val="008000"/>
                </a:solidFill>
                <a:latin typeface="Times New Roman" panose="02020603050405020304" pitchFamily="18" charset="0"/>
              </a:rPr>
              <a:t>11,  4</a:t>
            </a:r>
            <a:r>
              <a:rPr lang="en-US" altLang="zh-CN" sz="2400" b="1">
                <a:solidFill>
                  <a:srgbClr val="008000"/>
                </a:solidFill>
                <a:latin typeface="Times New Roman" panose="02020603050405020304" pitchFamily="18" charset="0"/>
              </a:rPr>
              <a:t>,</a:t>
            </a:r>
            <a:r>
              <a:rPr lang="en-US" altLang="zh-CN" sz="2400" b="1">
                <a:latin typeface="Times New Roman" panose="02020603050405020304" pitchFamily="18" charset="0"/>
              </a:rPr>
              <a:t>  2,  7,  12}</a:t>
            </a:r>
          </a:p>
        </p:txBody>
      </p:sp>
      <p:sp>
        <p:nvSpPr>
          <p:cNvPr id="232456" name="文本框 232455">
            <a:extLst>
              <a:ext uri="{FF2B5EF4-FFF2-40B4-BE49-F238E27FC236}">
                <a16:creationId xmlns:a16="http://schemas.microsoft.com/office/drawing/2014/main" id="{A6DCA010-064C-9341-A686-1DA1B5AF0DE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33400" y="2514600"/>
            <a:ext cx="34290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buFont typeface="Arial" panose="020B0604020202020204" pitchFamily="34" charset="0"/>
              <a:buNone/>
            </a:pPr>
            <a:r>
              <a:rPr lang="en-US" altLang="zh-CN" sz="2400" b="1" i="1">
                <a:latin typeface="Times New Roman" panose="02020603050405020304" pitchFamily="18" charset="0"/>
              </a:rPr>
              <a:t>x</a:t>
            </a:r>
            <a:r>
              <a:rPr lang="en-US" altLang="zh-CN" sz="2400" b="1" baseline="-25000">
                <a:latin typeface="Times New Roman" panose="02020603050405020304" pitchFamily="18" charset="0"/>
              </a:rPr>
              <a:t>4</a:t>
            </a:r>
            <a:r>
              <a:rPr lang="en-US" altLang="zh-CN" sz="2400" b="1">
                <a:latin typeface="Times New Roman" panose="02020603050405020304" pitchFamily="18" charset="0"/>
              </a:rPr>
              <a:t>[</a:t>
            </a:r>
            <a:r>
              <a:rPr lang="en-US" altLang="zh-CN" sz="2400" b="1" i="1">
                <a:latin typeface="Times New Roman" panose="02020603050405020304" pitchFamily="18" charset="0"/>
              </a:rPr>
              <a:t>k</a:t>
            </a:r>
            <a:r>
              <a:rPr lang="en-US" altLang="zh-CN" sz="2400" b="1">
                <a:latin typeface="Times New Roman" panose="02020603050405020304" pitchFamily="18" charset="0"/>
              </a:rPr>
              <a:t>]={</a:t>
            </a:r>
            <a:r>
              <a:rPr lang="en-US" altLang="zh-CN" sz="2400" b="1">
                <a:solidFill>
                  <a:srgbClr val="FF0000"/>
                </a:solidFill>
                <a:latin typeface="Times New Roman" panose="02020603050405020304" pitchFamily="18" charset="0"/>
              </a:rPr>
              <a:t>9, 10 ,</a:t>
            </a:r>
            <a:r>
              <a:rPr lang="en-US" altLang="zh-CN" sz="2400" b="1">
                <a:latin typeface="Times New Roman" panose="02020603050405020304" pitchFamily="18" charset="0"/>
              </a:rPr>
              <a:t> 11, 12,13}</a:t>
            </a:r>
          </a:p>
        </p:txBody>
      </p:sp>
      <p:sp>
        <p:nvSpPr>
          <p:cNvPr id="232457" name="文本框 232456">
            <a:extLst>
              <a:ext uri="{FF2B5EF4-FFF2-40B4-BE49-F238E27FC236}">
                <a16:creationId xmlns:a16="http://schemas.microsoft.com/office/drawing/2014/main" id="{E4F6BEE9-2B02-C34D-805A-66701D95334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33400" y="3733800"/>
            <a:ext cx="58674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buFont typeface="Arial" panose="020B0604020202020204" pitchFamily="34" charset="0"/>
              <a:buNone/>
            </a:pPr>
            <a:r>
              <a:rPr lang="en-US" altLang="zh-CN" sz="2400" b="1" i="1">
                <a:latin typeface="Times New Roman" panose="02020603050405020304" pitchFamily="18" charset="0"/>
              </a:rPr>
              <a:t>y</a:t>
            </a:r>
            <a:r>
              <a:rPr lang="en-US" altLang="zh-CN" sz="2400" b="1" baseline="-25000">
                <a:latin typeface="Times New Roman" panose="02020603050405020304" pitchFamily="18" charset="0"/>
              </a:rPr>
              <a:t>2</a:t>
            </a:r>
            <a:r>
              <a:rPr lang="en-US" altLang="zh-CN" sz="2400" b="1">
                <a:latin typeface="Times New Roman" panose="02020603050405020304" pitchFamily="18" charset="0"/>
              </a:rPr>
              <a:t>[</a:t>
            </a:r>
            <a:r>
              <a:rPr lang="en-US" altLang="zh-CN" sz="2400" b="1" i="1">
                <a:latin typeface="Times New Roman" panose="02020603050405020304" pitchFamily="18" charset="0"/>
              </a:rPr>
              <a:t>k</a:t>
            </a:r>
            <a:r>
              <a:rPr lang="en-US" altLang="zh-CN" sz="2400" b="1">
                <a:latin typeface="Times New Roman" panose="02020603050405020304" pitchFamily="18" charset="0"/>
              </a:rPr>
              <a:t>]= </a:t>
            </a:r>
            <a:r>
              <a:rPr lang="en-US" altLang="zh-CN" sz="2400" b="1" i="1">
                <a:latin typeface="Times New Roman" panose="02020603050405020304" pitchFamily="18" charset="0"/>
              </a:rPr>
              <a:t>x</a:t>
            </a:r>
            <a:r>
              <a:rPr lang="en-US" altLang="zh-CN" sz="2400" b="1" baseline="-25000">
                <a:latin typeface="Times New Roman" panose="02020603050405020304" pitchFamily="18" charset="0"/>
              </a:rPr>
              <a:t>2</a:t>
            </a:r>
            <a:r>
              <a:rPr lang="en-US" altLang="zh-CN" sz="2400" b="1">
                <a:latin typeface="Times New Roman" panose="02020603050405020304" pitchFamily="18" charset="0"/>
              </a:rPr>
              <a:t>[</a:t>
            </a:r>
            <a:r>
              <a:rPr lang="en-US" altLang="zh-CN" sz="2400" b="1" i="1">
                <a:latin typeface="Times New Roman" panose="02020603050405020304" pitchFamily="18" charset="0"/>
              </a:rPr>
              <a:t>k</a:t>
            </a:r>
            <a:r>
              <a:rPr lang="en-US" altLang="zh-CN" sz="2400" b="1">
                <a:latin typeface="Times New Roman" panose="02020603050405020304" pitchFamily="18" charset="0"/>
              </a:rPr>
              <a:t>]</a:t>
            </a:r>
            <a:r>
              <a:rPr lang="en-US" altLang="zh-CN" sz="2400" b="1">
                <a:latin typeface="Times New Roman" panose="02020603050405020304" pitchFamily="18" charset="0"/>
                <a:sym typeface="Symbol" pitchFamily="2" charset="2"/>
              </a:rPr>
              <a:t></a:t>
            </a:r>
            <a:r>
              <a:rPr lang="en-US" altLang="zh-CN" sz="2400" b="1" i="1">
                <a:latin typeface="Times New Roman" panose="02020603050405020304" pitchFamily="18" charset="0"/>
              </a:rPr>
              <a:t>h</a:t>
            </a:r>
            <a:r>
              <a:rPr lang="en-US" altLang="zh-CN" sz="2400" b="1">
                <a:latin typeface="Times New Roman" panose="02020603050405020304" pitchFamily="18" charset="0"/>
              </a:rPr>
              <a:t>[</a:t>
            </a:r>
            <a:r>
              <a:rPr lang="en-US" altLang="zh-CN" sz="2400" b="1" i="1">
                <a:latin typeface="Times New Roman" panose="02020603050405020304" pitchFamily="18" charset="0"/>
              </a:rPr>
              <a:t>k</a:t>
            </a:r>
            <a:r>
              <a:rPr lang="en-US" altLang="zh-CN" sz="2400" b="1">
                <a:latin typeface="Times New Roman" panose="02020603050405020304" pitchFamily="18" charset="0"/>
              </a:rPr>
              <a:t>]= {</a:t>
            </a:r>
            <a:r>
              <a:rPr lang="en-US" altLang="zh-CN" sz="2400" b="1" u="sng">
                <a:solidFill>
                  <a:srgbClr val="008000"/>
                </a:solidFill>
                <a:latin typeface="Times New Roman" panose="02020603050405020304" pitchFamily="18" charset="0"/>
              </a:rPr>
              <a:t>23,  17</a:t>
            </a:r>
            <a:r>
              <a:rPr lang="en-US" altLang="zh-CN" sz="2400" b="1">
                <a:latin typeface="Times New Roman" panose="02020603050405020304" pitchFamily="18" charset="0"/>
              </a:rPr>
              <a:t>,  16,  20,  24}</a:t>
            </a:r>
          </a:p>
        </p:txBody>
      </p:sp>
      <p:sp>
        <p:nvSpPr>
          <p:cNvPr id="232458" name="文本框 232457">
            <a:extLst>
              <a:ext uri="{FF2B5EF4-FFF2-40B4-BE49-F238E27FC236}">
                <a16:creationId xmlns:a16="http://schemas.microsoft.com/office/drawing/2014/main" id="{F6A4B60B-28DD-B04E-AEC7-CDDC9CD8C18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33400" y="4321175"/>
            <a:ext cx="55626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buFont typeface="Arial" panose="020B0604020202020204" pitchFamily="34" charset="0"/>
              <a:buNone/>
            </a:pPr>
            <a:r>
              <a:rPr lang="en-US" altLang="zh-CN" sz="2400" b="1" i="1">
                <a:latin typeface="Times New Roman" panose="02020603050405020304" pitchFamily="18" charset="0"/>
              </a:rPr>
              <a:t>y</a:t>
            </a:r>
            <a:r>
              <a:rPr lang="en-US" altLang="zh-CN" sz="2400" b="1" baseline="-25000">
                <a:latin typeface="Times New Roman" panose="02020603050405020304" pitchFamily="18" charset="0"/>
              </a:rPr>
              <a:t>3</a:t>
            </a:r>
            <a:r>
              <a:rPr lang="en-US" altLang="zh-CN" sz="2400" b="1">
                <a:latin typeface="Times New Roman" panose="02020603050405020304" pitchFamily="18" charset="0"/>
              </a:rPr>
              <a:t>[</a:t>
            </a:r>
            <a:r>
              <a:rPr lang="en-US" altLang="zh-CN" sz="2400" b="1" i="1">
                <a:latin typeface="Times New Roman" panose="02020603050405020304" pitchFamily="18" charset="0"/>
              </a:rPr>
              <a:t>k</a:t>
            </a:r>
            <a:r>
              <a:rPr lang="en-US" altLang="zh-CN" sz="2400" b="1">
                <a:latin typeface="Times New Roman" panose="02020603050405020304" pitchFamily="18" charset="0"/>
              </a:rPr>
              <a:t>]= </a:t>
            </a:r>
            <a:r>
              <a:rPr lang="en-US" altLang="zh-CN" sz="2400" b="1" i="1">
                <a:latin typeface="Times New Roman" panose="02020603050405020304" pitchFamily="18" charset="0"/>
              </a:rPr>
              <a:t>x</a:t>
            </a:r>
            <a:r>
              <a:rPr lang="en-US" altLang="zh-CN" sz="2400" b="1" baseline="-25000">
                <a:latin typeface="Times New Roman" panose="02020603050405020304" pitchFamily="18" charset="0"/>
              </a:rPr>
              <a:t>3</a:t>
            </a:r>
            <a:r>
              <a:rPr lang="en-US" altLang="zh-CN" sz="2400" b="1">
                <a:latin typeface="Times New Roman" panose="02020603050405020304" pitchFamily="18" charset="0"/>
              </a:rPr>
              <a:t>[</a:t>
            </a:r>
            <a:r>
              <a:rPr lang="en-US" altLang="zh-CN" sz="2400" b="1" i="1">
                <a:latin typeface="Times New Roman" panose="02020603050405020304" pitchFamily="18" charset="0"/>
              </a:rPr>
              <a:t>k</a:t>
            </a:r>
            <a:r>
              <a:rPr lang="en-US" altLang="zh-CN" sz="2400" b="1">
                <a:latin typeface="Times New Roman" panose="02020603050405020304" pitchFamily="18" charset="0"/>
              </a:rPr>
              <a:t>]</a:t>
            </a:r>
            <a:r>
              <a:rPr lang="en-US" altLang="zh-CN" sz="2400" b="1">
                <a:latin typeface="Times New Roman" panose="02020603050405020304" pitchFamily="18" charset="0"/>
                <a:sym typeface="Symbol" pitchFamily="2" charset="2"/>
              </a:rPr>
              <a:t></a:t>
            </a:r>
            <a:r>
              <a:rPr lang="en-US" altLang="zh-CN" sz="2400" b="1" i="1">
                <a:latin typeface="Times New Roman" panose="02020603050405020304" pitchFamily="18" charset="0"/>
              </a:rPr>
              <a:t>h</a:t>
            </a:r>
            <a:r>
              <a:rPr lang="en-US" altLang="zh-CN" sz="2400" b="1">
                <a:latin typeface="Times New Roman" panose="02020603050405020304" pitchFamily="18" charset="0"/>
              </a:rPr>
              <a:t>[</a:t>
            </a:r>
            <a:r>
              <a:rPr lang="en-US" altLang="zh-CN" sz="2400" b="1" i="1">
                <a:latin typeface="Times New Roman" panose="02020603050405020304" pitchFamily="18" charset="0"/>
              </a:rPr>
              <a:t>k</a:t>
            </a:r>
            <a:r>
              <a:rPr lang="en-US" altLang="zh-CN" sz="2400" b="1">
                <a:latin typeface="Times New Roman" panose="02020603050405020304" pitchFamily="18" charset="0"/>
              </a:rPr>
              <a:t>]= {</a:t>
            </a:r>
            <a:r>
              <a:rPr lang="en-US" altLang="zh-CN" sz="2400" b="1" u="sng">
                <a:solidFill>
                  <a:srgbClr val="008000"/>
                </a:solidFill>
                <a:latin typeface="Times New Roman" panose="02020603050405020304" pitchFamily="18" charset="0"/>
              </a:rPr>
              <a:t>35,  29</a:t>
            </a:r>
            <a:r>
              <a:rPr lang="en-US" altLang="zh-CN" sz="2400" b="1">
                <a:latin typeface="Times New Roman" panose="02020603050405020304" pitchFamily="18" charset="0"/>
              </a:rPr>
              <a:t>,  28,  32,  36}</a:t>
            </a:r>
          </a:p>
        </p:txBody>
      </p:sp>
      <p:sp>
        <p:nvSpPr>
          <p:cNvPr id="232459" name="文本框 232458">
            <a:extLst>
              <a:ext uri="{FF2B5EF4-FFF2-40B4-BE49-F238E27FC236}">
                <a16:creationId xmlns:a16="http://schemas.microsoft.com/office/drawing/2014/main" id="{E3DE497D-6105-294E-A2AD-3EFEE9283C1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33400" y="4876800"/>
            <a:ext cx="5638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buFont typeface="Arial" panose="020B0604020202020204" pitchFamily="34" charset="0"/>
              <a:buNone/>
            </a:pPr>
            <a:r>
              <a:rPr lang="en-US" altLang="zh-CN" sz="2400" b="1" i="1">
                <a:latin typeface="Times New Roman" panose="02020603050405020304" pitchFamily="18" charset="0"/>
              </a:rPr>
              <a:t>y</a:t>
            </a:r>
            <a:r>
              <a:rPr lang="en-US" altLang="zh-CN" sz="2400" b="1" baseline="-25000">
                <a:latin typeface="Times New Roman" panose="02020603050405020304" pitchFamily="18" charset="0"/>
              </a:rPr>
              <a:t>4</a:t>
            </a:r>
            <a:r>
              <a:rPr lang="en-US" altLang="zh-CN" sz="2400" b="1">
                <a:latin typeface="Times New Roman" panose="02020603050405020304" pitchFamily="18" charset="0"/>
              </a:rPr>
              <a:t>[</a:t>
            </a:r>
            <a:r>
              <a:rPr lang="en-US" altLang="zh-CN" sz="2400" b="1" i="1">
                <a:latin typeface="Times New Roman" panose="02020603050405020304" pitchFamily="18" charset="0"/>
              </a:rPr>
              <a:t>k</a:t>
            </a:r>
            <a:r>
              <a:rPr lang="en-US" altLang="zh-CN" sz="2400" b="1">
                <a:latin typeface="Times New Roman" panose="02020603050405020304" pitchFamily="18" charset="0"/>
              </a:rPr>
              <a:t>]= </a:t>
            </a:r>
            <a:r>
              <a:rPr lang="en-US" altLang="zh-CN" sz="2400" b="1" i="1">
                <a:latin typeface="Times New Roman" panose="02020603050405020304" pitchFamily="18" charset="0"/>
              </a:rPr>
              <a:t>x</a:t>
            </a:r>
            <a:r>
              <a:rPr lang="en-US" altLang="zh-CN" sz="2400" b="1" baseline="-25000">
                <a:latin typeface="Times New Roman" panose="02020603050405020304" pitchFamily="18" charset="0"/>
              </a:rPr>
              <a:t>4</a:t>
            </a:r>
            <a:r>
              <a:rPr lang="en-US" altLang="zh-CN" sz="2400" b="1">
                <a:latin typeface="Times New Roman" panose="02020603050405020304" pitchFamily="18" charset="0"/>
              </a:rPr>
              <a:t>[</a:t>
            </a:r>
            <a:r>
              <a:rPr lang="en-US" altLang="zh-CN" sz="2400" b="1" i="1">
                <a:latin typeface="Times New Roman" panose="02020603050405020304" pitchFamily="18" charset="0"/>
              </a:rPr>
              <a:t>k</a:t>
            </a:r>
            <a:r>
              <a:rPr lang="en-US" altLang="zh-CN" sz="2400" b="1">
                <a:latin typeface="Times New Roman" panose="02020603050405020304" pitchFamily="18" charset="0"/>
              </a:rPr>
              <a:t>]</a:t>
            </a:r>
            <a:r>
              <a:rPr lang="en-US" altLang="zh-CN" sz="2400" b="1">
                <a:latin typeface="Times New Roman" panose="02020603050405020304" pitchFamily="18" charset="0"/>
                <a:sym typeface="Symbol" pitchFamily="2" charset="2"/>
              </a:rPr>
              <a:t></a:t>
            </a:r>
            <a:r>
              <a:rPr lang="en-US" altLang="zh-CN" sz="2400" b="1" i="1">
                <a:latin typeface="Times New Roman" panose="02020603050405020304" pitchFamily="18" charset="0"/>
              </a:rPr>
              <a:t>h</a:t>
            </a:r>
            <a:r>
              <a:rPr lang="en-US" altLang="zh-CN" sz="2400" b="1">
                <a:latin typeface="Times New Roman" panose="02020603050405020304" pitchFamily="18" charset="0"/>
              </a:rPr>
              <a:t>[</a:t>
            </a:r>
            <a:r>
              <a:rPr lang="en-US" altLang="zh-CN" sz="2400" b="1" i="1">
                <a:latin typeface="Times New Roman" panose="02020603050405020304" pitchFamily="18" charset="0"/>
              </a:rPr>
              <a:t>k</a:t>
            </a:r>
            <a:r>
              <a:rPr lang="en-US" altLang="zh-CN" sz="2400" b="1">
                <a:latin typeface="Times New Roman" panose="02020603050405020304" pitchFamily="18" charset="0"/>
              </a:rPr>
              <a:t>]= {</a:t>
            </a:r>
            <a:r>
              <a:rPr lang="en-US" altLang="zh-CN" sz="2400" b="1" u="sng">
                <a:solidFill>
                  <a:srgbClr val="008000"/>
                </a:solidFill>
                <a:latin typeface="Times New Roman" panose="02020603050405020304" pitchFamily="18" charset="0"/>
              </a:rPr>
              <a:t>47,  41</a:t>
            </a:r>
            <a:r>
              <a:rPr lang="en-US" altLang="zh-CN" sz="2400" b="1">
                <a:latin typeface="Times New Roman" panose="02020603050405020304" pitchFamily="18" charset="0"/>
              </a:rPr>
              <a:t>,  40,  44,  48}</a:t>
            </a:r>
          </a:p>
        </p:txBody>
      </p:sp>
      <p:sp>
        <p:nvSpPr>
          <p:cNvPr id="232460" name="文本框 232459">
            <a:extLst>
              <a:ext uri="{FF2B5EF4-FFF2-40B4-BE49-F238E27FC236}">
                <a16:creationId xmlns:a16="http://schemas.microsoft.com/office/drawing/2014/main" id="{BF6F43FC-3328-A049-AA70-4934D9F8DCE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191000" y="2482850"/>
            <a:ext cx="34290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buFont typeface="Arial" panose="020B0604020202020204" pitchFamily="34" charset="0"/>
              <a:buNone/>
            </a:pPr>
            <a:r>
              <a:rPr lang="en-US" altLang="zh-CN" sz="2400" b="1" i="1">
                <a:latin typeface="Times New Roman" panose="02020603050405020304" pitchFamily="18" charset="0"/>
              </a:rPr>
              <a:t>x</a:t>
            </a:r>
            <a:r>
              <a:rPr lang="en-US" altLang="zh-CN" sz="2400" b="1" baseline="-25000">
                <a:latin typeface="Times New Roman" panose="02020603050405020304" pitchFamily="18" charset="0"/>
              </a:rPr>
              <a:t>5</a:t>
            </a:r>
            <a:r>
              <a:rPr lang="en-US" altLang="zh-CN" sz="2400" b="1">
                <a:latin typeface="Times New Roman" panose="02020603050405020304" pitchFamily="18" charset="0"/>
              </a:rPr>
              <a:t>[</a:t>
            </a:r>
            <a:r>
              <a:rPr lang="en-US" altLang="zh-CN" sz="2400" b="1" i="1">
                <a:latin typeface="Times New Roman" panose="02020603050405020304" pitchFamily="18" charset="0"/>
              </a:rPr>
              <a:t>k</a:t>
            </a:r>
            <a:r>
              <a:rPr lang="en-US" altLang="zh-CN" sz="2400" b="1">
                <a:latin typeface="Times New Roman" panose="02020603050405020304" pitchFamily="18" charset="0"/>
              </a:rPr>
              <a:t>]={</a:t>
            </a:r>
            <a:r>
              <a:rPr lang="en-US" altLang="zh-CN" sz="2400" b="1">
                <a:solidFill>
                  <a:srgbClr val="FF0000"/>
                </a:solidFill>
                <a:latin typeface="Times New Roman" panose="02020603050405020304" pitchFamily="18" charset="0"/>
              </a:rPr>
              <a:t>12,13,</a:t>
            </a:r>
            <a:r>
              <a:rPr lang="en-US" altLang="zh-CN" sz="2400" b="1">
                <a:latin typeface="Times New Roman" panose="02020603050405020304" pitchFamily="18" charset="0"/>
              </a:rPr>
              <a:t> 14, 0, 0}</a:t>
            </a:r>
          </a:p>
        </p:txBody>
      </p:sp>
      <p:sp>
        <p:nvSpPr>
          <p:cNvPr id="232461" name="文本框 232460">
            <a:extLst>
              <a:ext uri="{FF2B5EF4-FFF2-40B4-BE49-F238E27FC236}">
                <a16:creationId xmlns:a16="http://schemas.microsoft.com/office/drawing/2014/main" id="{3D08CC90-220C-874C-897B-9BE04F7DA86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33400" y="5410200"/>
            <a:ext cx="78486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buFont typeface="Arial" panose="020B0604020202020204" pitchFamily="34" charset="0"/>
              <a:buNone/>
            </a:pPr>
            <a:r>
              <a:rPr lang="en-US" altLang="zh-CN" sz="2400" b="1" i="1">
                <a:latin typeface="Times New Roman" panose="02020603050405020304" pitchFamily="18" charset="0"/>
              </a:rPr>
              <a:t>y</a:t>
            </a:r>
            <a:r>
              <a:rPr lang="en-US" altLang="zh-CN" sz="2400" b="1" baseline="-25000">
                <a:latin typeface="Times New Roman" panose="02020603050405020304" pitchFamily="18" charset="0"/>
              </a:rPr>
              <a:t>5</a:t>
            </a:r>
            <a:r>
              <a:rPr lang="en-US" altLang="zh-CN" sz="2400" b="1">
                <a:latin typeface="Times New Roman" panose="02020603050405020304" pitchFamily="18" charset="0"/>
              </a:rPr>
              <a:t>[</a:t>
            </a:r>
            <a:r>
              <a:rPr lang="en-US" altLang="zh-CN" sz="2400" b="1" i="1">
                <a:latin typeface="Times New Roman" panose="02020603050405020304" pitchFamily="18" charset="0"/>
              </a:rPr>
              <a:t>k</a:t>
            </a:r>
            <a:r>
              <a:rPr lang="en-US" altLang="zh-CN" sz="2400" b="1">
                <a:latin typeface="Times New Roman" panose="02020603050405020304" pitchFamily="18" charset="0"/>
              </a:rPr>
              <a:t>]= </a:t>
            </a:r>
            <a:r>
              <a:rPr lang="en-US" altLang="zh-CN" sz="2400" b="1" i="1">
                <a:latin typeface="Times New Roman" panose="02020603050405020304" pitchFamily="18" charset="0"/>
              </a:rPr>
              <a:t>x</a:t>
            </a:r>
            <a:r>
              <a:rPr lang="en-US" altLang="zh-CN" sz="2400" b="1" baseline="-25000">
                <a:latin typeface="Times New Roman" panose="02020603050405020304" pitchFamily="18" charset="0"/>
              </a:rPr>
              <a:t>5</a:t>
            </a:r>
            <a:r>
              <a:rPr lang="en-US" altLang="zh-CN" sz="2400" b="1">
                <a:latin typeface="Times New Roman" panose="02020603050405020304" pitchFamily="18" charset="0"/>
              </a:rPr>
              <a:t>[</a:t>
            </a:r>
            <a:r>
              <a:rPr lang="en-US" altLang="zh-CN" sz="2400" b="1" i="1">
                <a:latin typeface="Times New Roman" panose="02020603050405020304" pitchFamily="18" charset="0"/>
              </a:rPr>
              <a:t>k</a:t>
            </a:r>
            <a:r>
              <a:rPr lang="en-US" altLang="zh-CN" sz="2400" b="1">
                <a:latin typeface="Times New Roman" panose="02020603050405020304" pitchFamily="18" charset="0"/>
              </a:rPr>
              <a:t>]</a:t>
            </a:r>
            <a:r>
              <a:rPr lang="en-US" altLang="zh-CN" sz="2400" b="1">
                <a:latin typeface="Times New Roman" panose="02020603050405020304" pitchFamily="18" charset="0"/>
                <a:sym typeface="Symbol" pitchFamily="2" charset="2"/>
              </a:rPr>
              <a:t></a:t>
            </a:r>
            <a:r>
              <a:rPr lang="en-US" altLang="zh-CN" sz="2400" b="1" i="1">
                <a:latin typeface="Times New Roman" panose="02020603050405020304" pitchFamily="18" charset="0"/>
              </a:rPr>
              <a:t>h</a:t>
            </a:r>
            <a:r>
              <a:rPr lang="en-US" altLang="zh-CN" sz="2400" b="1">
                <a:latin typeface="Times New Roman" panose="02020603050405020304" pitchFamily="18" charset="0"/>
              </a:rPr>
              <a:t>[</a:t>
            </a:r>
            <a:r>
              <a:rPr lang="en-US" altLang="zh-CN" sz="2400" b="1" i="1">
                <a:latin typeface="Times New Roman" panose="02020603050405020304" pitchFamily="18" charset="0"/>
              </a:rPr>
              <a:t>k</a:t>
            </a:r>
            <a:r>
              <a:rPr lang="en-US" altLang="zh-CN" sz="2400" b="1">
                <a:latin typeface="Times New Roman" panose="02020603050405020304" pitchFamily="18" charset="0"/>
              </a:rPr>
              <a:t>]= {</a:t>
            </a:r>
            <a:r>
              <a:rPr lang="en-US" altLang="zh-CN" sz="2400" b="1" u="sng">
                <a:solidFill>
                  <a:srgbClr val="008000"/>
                </a:solidFill>
                <a:latin typeface="Times New Roman" panose="02020603050405020304" pitchFamily="18" charset="0"/>
              </a:rPr>
              <a:t>12,   37</a:t>
            </a:r>
            <a:r>
              <a:rPr lang="en-US" altLang="zh-CN" sz="2400" b="1">
                <a:latin typeface="Times New Roman" panose="02020603050405020304" pitchFamily="18" charset="0"/>
              </a:rPr>
              <a:t>,   52,   41,   14}</a:t>
            </a:r>
          </a:p>
        </p:txBody>
      </p:sp>
      <p:sp>
        <p:nvSpPr>
          <p:cNvPr id="232463" name="矩形 232462">
            <a:extLst>
              <a:ext uri="{FF2B5EF4-FFF2-40B4-BE49-F238E27FC236}">
                <a16:creationId xmlns:a16="http://schemas.microsoft.com/office/drawing/2014/main" id="{15C6D7E4-B320-F047-BCBE-5C7C20FB4D8B}"/>
              </a:ext>
            </a:extLst>
          </p:cNvPr>
          <p:cNvSpPr>
            <a:spLocks noChangeArrowheads="1"/>
          </p:cNvSpPr>
          <p:nvPr/>
        </p:nvSpPr>
        <p:spPr bwMode="auto">
          <a:xfrm>
            <a:off x="228600" y="1447800"/>
            <a:ext cx="2546350" cy="519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buFont typeface="Arial" panose="020B0604020202020204" pitchFamily="34" charset="0"/>
              <a:buNone/>
            </a:pPr>
            <a:r>
              <a:rPr lang="zh-CN" altLang="en-US" sz="2800" b="1">
                <a:latin typeface="华文中宋" panose="02010600040101010101" pitchFamily="2" charset="-122"/>
                <a:ea typeface="华文中宋" panose="02010600040101010101" pitchFamily="2" charset="-122"/>
              </a:rPr>
              <a:t>解</a:t>
            </a:r>
            <a:r>
              <a:rPr lang="en-US" altLang="zh-CN" sz="2800" b="1">
                <a:latin typeface="华文中宋" panose="02010600040101010101" pitchFamily="2" charset="-122"/>
                <a:ea typeface="华文中宋" panose="02010600040101010101" pitchFamily="2" charset="-122"/>
              </a:rPr>
              <a:t>: </a:t>
            </a:r>
            <a:r>
              <a:rPr lang="zh-CN" altLang="en-US" sz="2800" b="1">
                <a:latin typeface="华文中宋" panose="02010600040101010101" pitchFamily="2" charset="-122"/>
                <a:ea typeface="华文中宋" panose="02010600040101010101" pitchFamily="2" charset="-122"/>
              </a:rPr>
              <a:t>重叠保留法</a:t>
            </a:r>
          </a:p>
        </p:txBody>
      </p:sp>
      <p:sp>
        <p:nvSpPr>
          <p:cNvPr id="98318" name="矩形 232463">
            <a:extLst>
              <a:ext uri="{FF2B5EF4-FFF2-40B4-BE49-F238E27FC236}">
                <a16:creationId xmlns:a16="http://schemas.microsoft.com/office/drawing/2014/main" id="{430EB937-2803-9D44-ADB4-6F1FECCA0957}"/>
              </a:ext>
            </a:extLst>
          </p:cNvPr>
          <p:cNvSpPr>
            <a:spLocks noChangeArrowheads="1"/>
          </p:cNvSpPr>
          <p:nvPr/>
        </p:nvSpPr>
        <p:spPr bwMode="auto">
          <a:xfrm>
            <a:off x="76200" y="304800"/>
            <a:ext cx="86868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 anchorCtr="1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25000"/>
              </a:lnSpc>
              <a:buFont typeface="Arial" panose="020B0604020202020204" pitchFamily="34" charset="0"/>
              <a:buNone/>
            </a:pPr>
            <a:r>
              <a:rPr lang="zh-CN" altLang="en-US" sz="2800" b="1">
                <a:latin typeface="Tahoma" panose="020B0604030504040204" pitchFamily="34" charset="0"/>
                <a:ea typeface="黑体" panose="02010609060101010101" pitchFamily="49" charset="-122"/>
              </a:rPr>
              <a:t>例 已知序列</a:t>
            </a:r>
            <a:r>
              <a:rPr lang="en-US" altLang="zh-CN" sz="2800" b="1">
                <a:latin typeface="Tahoma" panose="020B0604030504040204" pitchFamily="34" charset="0"/>
                <a:ea typeface="黑体" panose="02010609060101010101" pitchFamily="49" charset="-122"/>
              </a:rPr>
              <a:t>x[n]=n+2, 0</a:t>
            </a:r>
            <a:r>
              <a:rPr lang="en-US" altLang="zh-CN" sz="2800" b="1">
                <a:latin typeface="Tahoma" panose="020B0604030504040204" pitchFamily="34" charset="0"/>
                <a:ea typeface="黑体" panose="02010609060101010101" pitchFamily="49" charset="-122"/>
                <a:sym typeface="Symbol" pitchFamily="2" charset="2"/>
              </a:rPr>
              <a:t></a:t>
            </a:r>
            <a:r>
              <a:rPr lang="en-US" altLang="zh-CN" sz="2800" b="1">
                <a:latin typeface="Tahoma" panose="020B0604030504040204" pitchFamily="34" charset="0"/>
                <a:ea typeface="黑体" panose="02010609060101010101" pitchFamily="49" charset="-122"/>
              </a:rPr>
              <a:t>n</a:t>
            </a:r>
            <a:r>
              <a:rPr lang="en-US" altLang="zh-CN" sz="2800" b="1">
                <a:latin typeface="Tahoma" panose="020B0604030504040204" pitchFamily="34" charset="0"/>
                <a:ea typeface="黑体" panose="02010609060101010101" pitchFamily="49" charset="-122"/>
                <a:sym typeface="Symbol" pitchFamily="2" charset="2"/>
              </a:rPr>
              <a:t></a:t>
            </a:r>
            <a:r>
              <a:rPr lang="en-US" altLang="zh-CN" sz="2800" b="1">
                <a:latin typeface="Tahoma" panose="020B0604030504040204" pitchFamily="34" charset="0"/>
                <a:ea typeface="黑体" panose="02010609060101010101" pitchFamily="49" charset="-122"/>
              </a:rPr>
              <a:t>12, h[n]={1,2,1}</a:t>
            </a:r>
            <a:r>
              <a:rPr lang="zh-CN" altLang="en-US" sz="2800" b="1">
                <a:latin typeface="Tahoma" panose="020B0604030504040204" pitchFamily="34" charset="0"/>
                <a:ea typeface="黑体" panose="02010609060101010101" pitchFamily="49" charset="-122"/>
              </a:rPr>
              <a:t>试利用重叠</a:t>
            </a:r>
            <a:r>
              <a:rPr lang="zh-CN" altLang="en-US" sz="2800" b="1">
                <a:latin typeface="华文中宋" panose="02010600040101010101" pitchFamily="2" charset="-122"/>
                <a:ea typeface="华文中宋" panose="02010600040101010101" pitchFamily="2" charset="-122"/>
              </a:rPr>
              <a:t>保留法</a:t>
            </a:r>
            <a:r>
              <a:rPr lang="zh-CN" altLang="en-US" sz="2800" b="1">
                <a:latin typeface="Tahoma" panose="020B0604030504040204" pitchFamily="34" charset="0"/>
                <a:ea typeface="黑体" panose="02010609060101010101" pitchFamily="49" charset="-122"/>
              </a:rPr>
              <a:t>计算线性卷积</a:t>
            </a:r>
            <a:r>
              <a:rPr lang="en-US" altLang="zh-CN" sz="2800" b="1">
                <a:latin typeface="Tahoma" panose="020B0604030504040204" pitchFamily="34" charset="0"/>
                <a:ea typeface="黑体" panose="02010609060101010101" pitchFamily="49" charset="-122"/>
              </a:rPr>
              <a:t>, </a:t>
            </a:r>
            <a:r>
              <a:rPr lang="zh-CN" altLang="en-US" sz="2800" b="1">
                <a:latin typeface="Tahoma" panose="020B0604030504040204" pitchFamily="34" charset="0"/>
                <a:ea typeface="黑体" panose="02010609060101010101" pitchFamily="49" charset="-122"/>
              </a:rPr>
              <a:t>取</a:t>
            </a:r>
            <a:r>
              <a:rPr lang="en-US" altLang="zh-CN" sz="2800" b="1">
                <a:latin typeface="Tahoma" panose="020B0604030504040204" pitchFamily="34" charset="0"/>
                <a:ea typeface="黑体" panose="02010609060101010101" pitchFamily="49" charset="-122"/>
              </a:rPr>
              <a:t>L=5</a:t>
            </a:r>
            <a:r>
              <a:rPr lang="zh-CN" altLang="en-US" sz="2800" b="1">
                <a:latin typeface="Tahoma" panose="020B0604030504040204" pitchFamily="34" charset="0"/>
                <a:ea typeface="黑体" panose="02010609060101010101" pitchFamily="49" charset="-122"/>
              </a:rPr>
              <a:t>。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24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324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5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24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vertical)">
                                      <p:cBhvr>
                                        <p:cTn id="12" dur="500"/>
                                        <p:tgtEl>
                                          <p:spTgt spid="2324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5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24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vertical)">
                                      <p:cBhvr>
                                        <p:cTn id="17" dur="500"/>
                                        <p:tgtEl>
                                          <p:spTgt spid="2324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 nodeType="clickPar">
                      <p:stCondLst>
                        <p:cond delay="indefinite"/>
                      </p:stCondLst>
                      <p:childTnLst>
                        <p:par>
                          <p:cTn id="1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5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24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vertical)">
                                      <p:cBhvr>
                                        <p:cTn id="22" dur="500"/>
                                        <p:tgtEl>
                                          <p:spTgt spid="2324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 nodeType="clickPar">
                      <p:stCondLst>
                        <p:cond delay="indefinite"/>
                      </p:stCondLst>
                      <p:childTnLst>
                        <p:par>
                          <p:cTn id="2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ntr" presetSubtype="5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24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vertical)">
                                      <p:cBhvr>
                                        <p:cTn id="27" dur="500"/>
                                        <p:tgtEl>
                                          <p:spTgt spid="2324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 nodeType="clickPar">
                      <p:stCondLst>
                        <p:cond delay="indefinite"/>
                      </p:stCondLst>
                      <p:childTnLst>
                        <p:par>
                          <p:cTn id="2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0" presetID="3" presetClass="entr" presetSubtype="5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24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vertical)">
                                      <p:cBhvr>
                                        <p:cTn id="32" dur="500"/>
                                        <p:tgtEl>
                                          <p:spTgt spid="2324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 nodeType="clickPar">
                      <p:stCondLst>
                        <p:cond delay="indefinite"/>
                      </p:stCondLst>
                      <p:childTnLst>
                        <p:par>
                          <p:cTn id="3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5" presetID="3" presetClass="entr" presetSubtype="5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24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vertical)">
                                      <p:cBhvr>
                                        <p:cTn id="37" dur="500"/>
                                        <p:tgtEl>
                                          <p:spTgt spid="2324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 nodeType="clickPar">
                      <p:stCondLst>
                        <p:cond delay="indefinite"/>
                      </p:stCondLst>
                      <p:childTnLst>
                        <p:par>
                          <p:cTn id="3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0" presetID="3" presetClass="entr" presetSubtype="5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24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vertical)">
                                      <p:cBhvr>
                                        <p:cTn id="42" dur="500"/>
                                        <p:tgtEl>
                                          <p:spTgt spid="2324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 nodeType="clickPar">
                      <p:stCondLst>
                        <p:cond delay="indefinite"/>
                      </p:stCondLst>
                      <p:childTnLst>
                        <p:par>
                          <p:cTn id="4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5" presetID="3" presetClass="entr" presetSubtype="5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24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vertical)">
                                      <p:cBhvr>
                                        <p:cTn id="47" dur="500"/>
                                        <p:tgtEl>
                                          <p:spTgt spid="2324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 nodeType="clickPar">
                      <p:stCondLst>
                        <p:cond delay="indefinite"/>
                      </p:stCondLst>
                      <p:childTnLst>
                        <p:par>
                          <p:cTn id="4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0" presetID="3" presetClass="entr" presetSubtype="5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24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vertical)">
                                      <p:cBhvr>
                                        <p:cTn id="52" dur="500"/>
                                        <p:tgtEl>
                                          <p:spTgt spid="2324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 nodeType="clickPar">
                      <p:stCondLst>
                        <p:cond delay="indefinite"/>
                      </p:stCondLst>
                      <p:childTnLst>
                        <p:par>
                          <p:cTn id="5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5" presetID="3" presetClass="entr" presetSubtype="5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24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vertical)">
                                      <p:cBhvr>
                                        <p:cTn id="57" dur="500"/>
                                        <p:tgtEl>
                                          <p:spTgt spid="2324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 nodeType="clickPar">
                      <p:stCondLst>
                        <p:cond delay="indefinite"/>
                      </p:stCondLst>
                      <p:childTnLst>
                        <p:par>
                          <p:cTn id="5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60" presetID="3" presetClass="entr" presetSubtype="5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24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vertical)">
                                      <p:cBhvr>
                                        <p:cTn id="62" dur="500"/>
                                        <p:tgtEl>
                                          <p:spTgt spid="2324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2451" grpId="0"/>
      <p:bldP spid="232452" grpId="0"/>
      <p:bldP spid="232453" grpId="0"/>
      <p:bldP spid="232454" grpId="0"/>
      <p:bldP spid="232455" grpId="0"/>
      <p:bldP spid="232456" grpId="0"/>
      <p:bldP spid="232457" grpId="0"/>
      <p:bldP spid="232458" grpId="0"/>
      <p:bldP spid="232459" grpId="0"/>
      <p:bldP spid="232460" grpId="0"/>
      <p:bldP spid="232461" grpId="0"/>
      <p:bldP spid="232463" grpId="0"/>
    </p:bld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99330" name="对象 233473">
            <a:extLst>
              <a:ext uri="{FF2B5EF4-FFF2-40B4-BE49-F238E27FC236}">
                <a16:creationId xmlns:a16="http://schemas.microsoft.com/office/drawing/2014/main" id="{F767F5A5-A26D-5246-A995-BBD856C5E9D6}"/>
              </a:ext>
            </a:extLst>
          </p:cNvPr>
          <p:cNvGraphicFramePr>
            <a:graphicFrameLocks/>
          </p:cNvGraphicFramePr>
          <p:nvPr/>
        </p:nvGraphicFramePr>
        <p:xfrm>
          <a:off x="609600" y="685800"/>
          <a:ext cx="7620000" cy="53324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9341" r:id="rId3" imgW="6045200" imgH="4229100" progId="Visio.Drawing.4">
                  <p:embed/>
                </p:oleObj>
              </mc:Choice>
              <mc:Fallback>
                <p:oleObj r:id="rId3" imgW="6045200" imgH="4229100" progId="Visio.Drawing.4">
                  <p:embed/>
                  <p:pic>
                    <p:nvPicPr>
                      <p:cNvPr id="0" name="对象 233473"/>
                      <p:cNvPicPr>
                        <a:picLocks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09600" y="685800"/>
                        <a:ext cx="7620000" cy="533241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38100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99331" name="文本框 233474">
            <a:extLst>
              <a:ext uri="{FF2B5EF4-FFF2-40B4-BE49-F238E27FC236}">
                <a16:creationId xmlns:a16="http://schemas.microsoft.com/office/drawing/2014/main" id="{B07EF297-685E-C94E-A92C-F0A5F1242AF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435100" y="5834063"/>
            <a:ext cx="6805613" cy="1006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marL="457200" indent="-4572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buFont typeface="Arial" panose="020B0604020202020204" pitchFamily="34" charset="0"/>
              <a:buNone/>
            </a:pPr>
            <a:r>
              <a:rPr lang="zh-CN" altLang="en-US" sz="2000" b="1">
                <a:latin typeface="Times New Roman" panose="02020603050405020304" pitchFamily="18" charset="0"/>
              </a:rPr>
              <a:t>语音信号消噪过程</a:t>
            </a:r>
          </a:p>
          <a:p>
            <a:pPr algn="ctr" eaLnBrk="1" hangingPunct="1">
              <a:buFont typeface="Arial" panose="020B0604020202020204" pitchFamily="34" charset="0"/>
              <a:buAutoNum type="alphaLcParenBoth"/>
            </a:pPr>
            <a:r>
              <a:rPr lang="zh-CN" altLang="en-US" sz="2000" b="1">
                <a:latin typeface="Times New Roman" panose="02020603050405020304" pitchFamily="18" charset="0"/>
              </a:rPr>
              <a:t>信号淹没在啸叫噪声中；      </a:t>
            </a:r>
            <a:r>
              <a:rPr lang="en-US" altLang="zh-CN" sz="2000" b="1">
                <a:latin typeface="Times New Roman" panose="02020603050405020304" pitchFamily="18" charset="0"/>
              </a:rPr>
              <a:t>(</a:t>
            </a:r>
            <a:r>
              <a:rPr lang="en-US" altLang="zh-CN" sz="2000" b="1" i="1">
                <a:latin typeface="Times New Roman" panose="02020603050405020304" pitchFamily="18" charset="0"/>
              </a:rPr>
              <a:t>b</a:t>
            </a:r>
            <a:r>
              <a:rPr lang="en-US" altLang="zh-CN" sz="2000" b="1">
                <a:latin typeface="Times New Roman" panose="02020603050405020304" pitchFamily="18" charset="0"/>
              </a:rPr>
              <a:t>) </a:t>
            </a:r>
            <a:r>
              <a:rPr lang="zh-CN" altLang="en-US" sz="2000" b="1">
                <a:latin typeface="Times New Roman" panose="02020603050405020304" pitchFamily="18" charset="0"/>
              </a:rPr>
              <a:t>信号与噪声的功率谱； </a:t>
            </a:r>
          </a:p>
          <a:p>
            <a:pPr algn="ctr" eaLnBrk="1" hangingPunct="1">
              <a:buFont typeface="Arial" panose="020B0604020202020204" pitchFamily="34" charset="0"/>
              <a:buNone/>
            </a:pPr>
            <a:r>
              <a:rPr lang="en-US" altLang="zh-CN" sz="2000" b="1">
                <a:latin typeface="Times New Roman" panose="02020603050405020304" pitchFamily="18" charset="0"/>
              </a:rPr>
              <a:t>(</a:t>
            </a:r>
            <a:r>
              <a:rPr lang="en-US" altLang="zh-CN" sz="2000" b="1" i="1">
                <a:latin typeface="Times New Roman" panose="02020603050405020304" pitchFamily="18" charset="0"/>
              </a:rPr>
              <a:t>c</a:t>
            </a:r>
            <a:r>
              <a:rPr lang="en-US" altLang="zh-CN" sz="2000" b="1">
                <a:latin typeface="Times New Roman" panose="02020603050405020304" pitchFamily="18" charset="0"/>
              </a:rPr>
              <a:t>) </a:t>
            </a:r>
            <a:r>
              <a:rPr lang="zh-CN" altLang="en-US" sz="2000" b="1">
                <a:latin typeface="Times New Roman" panose="02020603050405020304" pitchFamily="18" charset="0"/>
              </a:rPr>
              <a:t>去噪后的功率谱； </a:t>
            </a:r>
            <a:r>
              <a:rPr lang="en-US" altLang="zh-CN" sz="2000" b="1">
                <a:latin typeface="Times New Roman" panose="02020603050405020304" pitchFamily="18" charset="0"/>
              </a:rPr>
              <a:t>(</a:t>
            </a:r>
            <a:r>
              <a:rPr lang="en-US" altLang="zh-CN" sz="2000" b="1" i="1">
                <a:latin typeface="Times New Roman" panose="02020603050405020304" pitchFamily="18" charset="0"/>
              </a:rPr>
              <a:t>d</a:t>
            </a:r>
            <a:r>
              <a:rPr lang="en-US" altLang="zh-CN" sz="2000" b="1">
                <a:latin typeface="Times New Roman" panose="02020603050405020304" pitchFamily="18" charset="0"/>
              </a:rPr>
              <a:t>) </a:t>
            </a:r>
            <a:r>
              <a:rPr lang="zh-CN" altLang="en-US" sz="2000" b="1">
                <a:latin typeface="Times New Roman" panose="02020603050405020304" pitchFamily="18" charset="0"/>
              </a:rPr>
              <a:t>重构原语音信号</a:t>
            </a:r>
          </a:p>
        </p:txBody>
      </p:sp>
      <p:sp>
        <p:nvSpPr>
          <p:cNvPr id="99332" name="矩形 233475">
            <a:extLst>
              <a:ext uri="{FF2B5EF4-FFF2-40B4-BE49-F238E27FC236}">
                <a16:creationId xmlns:a16="http://schemas.microsoft.com/office/drawing/2014/main" id="{57C29310-25C6-D84F-B5B5-907CA931489B}"/>
              </a:ext>
            </a:extLst>
          </p:cNvPr>
          <p:cNvSpPr>
            <a:spLocks noChangeArrowheads="1"/>
          </p:cNvSpPr>
          <p:nvPr/>
        </p:nvSpPr>
        <p:spPr bwMode="auto">
          <a:xfrm>
            <a:off x="6172200" y="334963"/>
            <a:ext cx="2538413" cy="579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buFont typeface="Arial" panose="020B0604020202020204" pitchFamily="34" charset="0"/>
              <a:buNone/>
            </a:pPr>
            <a:r>
              <a:rPr lang="en-US" altLang="zh-CN" sz="3200" b="1">
                <a:solidFill>
                  <a:srgbClr val="FF0000"/>
                </a:solidFill>
                <a:latin typeface="Tahoma" panose="020B0604030504040204" pitchFamily="34" charset="0"/>
                <a:ea typeface="黑体" panose="02010609060101010101" pitchFamily="49" charset="-122"/>
              </a:rPr>
              <a:t>FFT</a:t>
            </a:r>
            <a:r>
              <a:rPr lang="zh-CN" altLang="en-US" sz="3200" b="1">
                <a:solidFill>
                  <a:srgbClr val="FF0000"/>
                </a:solidFill>
                <a:latin typeface="Tahoma" panose="020B0604030504040204" pitchFamily="34" charset="0"/>
                <a:ea typeface="黑体" panose="02010609060101010101" pitchFamily="49" charset="-122"/>
              </a:rPr>
              <a:t>应用举例</a:t>
            </a:r>
          </a:p>
        </p:txBody>
      </p:sp>
    </p:spTree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354" name="标题 1">
            <a:extLst>
              <a:ext uri="{FF2B5EF4-FFF2-40B4-BE49-F238E27FC236}">
                <a16:creationId xmlns:a16="http://schemas.microsoft.com/office/drawing/2014/main" id="{298C9852-D1AF-D143-81F5-3A26976B31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/>
              <a:t>二、线性相关的</a:t>
            </a:r>
            <a:r>
              <a:rPr lang="en-US" altLang="zh-CN"/>
              <a:t>FFT</a:t>
            </a:r>
            <a:r>
              <a:rPr lang="zh-CN" altLang="en-US"/>
              <a:t>算法</a:t>
            </a:r>
          </a:p>
        </p:txBody>
      </p:sp>
      <p:sp>
        <p:nvSpPr>
          <p:cNvPr id="100355" name="内容占位符 2">
            <a:extLst>
              <a:ext uri="{FF2B5EF4-FFF2-40B4-BE49-F238E27FC236}">
                <a16:creationId xmlns:a16="http://schemas.microsoft.com/office/drawing/2014/main" id="{DF76D35B-CACA-1741-8111-03CA1A97804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00113" y="2708275"/>
            <a:ext cx="7667625" cy="3616325"/>
          </a:xfrm>
        </p:spPr>
        <p:txBody>
          <a:bodyPr/>
          <a:lstStyle/>
          <a:p>
            <a:pPr eaLnBrk="1" hangingPunct="1"/>
            <a:r>
              <a:rPr lang="zh-CN" altLang="en-US"/>
              <a:t>快速相关法，类似于快速卷积</a:t>
            </a:r>
            <a:endParaRPr lang="en-US" altLang="zh-CN"/>
          </a:p>
          <a:p>
            <a:pPr eaLnBrk="1" hangingPunct="1"/>
            <a:endParaRPr lang="en-US" altLang="zh-CN"/>
          </a:p>
          <a:p>
            <a:pPr eaLnBrk="1" hangingPunct="1"/>
            <a:endParaRPr lang="en-US" altLang="zh-CN"/>
          </a:p>
          <a:p>
            <a:pPr eaLnBrk="1" hangingPunct="1"/>
            <a:endParaRPr lang="en-US" altLang="zh-CN"/>
          </a:p>
          <a:p>
            <a:pPr eaLnBrk="1" hangingPunct="1"/>
            <a:endParaRPr lang="en-US" altLang="zh-CN"/>
          </a:p>
          <a:p>
            <a:pPr eaLnBrk="1" hangingPunct="1"/>
            <a:r>
              <a:rPr lang="en-US" altLang="zh-CN"/>
              <a:t>P188</a:t>
            </a:r>
            <a:endParaRPr lang="zh-CN" altLang="en-US"/>
          </a:p>
        </p:txBody>
      </p:sp>
      <p:graphicFrame>
        <p:nvGraphicFramePr>
          <p:cNvPr id="100356" name="对象 118788">
            <a:extLst>
              <a:ext uri="{FF2B5EF4-FFF2-40B4-BE49-F238E27FC236}">
                <a16:creationId xmlns:a16="http://schemas.microsoft.com/office/drawing/2014/main" id="{3C684D88-B34E-9A4E-A114-7497EA656879}"/>
              </a:ext>
            </a:extLst>
          </p:cNvPr>
          <p:cNvGraphicFramePr>
            <a:graphicFrameLocks/>
          </p:cNvGraphicFramePr>
          <p:nvPr/>
        </p:nvGraphicFramePr>
        <p:xfrm>
          <a:off x="1547813" y="3429000"/>
          <a:ext cx="6113462" cy="18589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0365" r:id="rId3" imgW="2362200" imgH="1092200" progId="Equation.DSMT4">
                  <p:embed/>
                </p:oleObj>
              </mc:Choice>
              <mc:Fallback>
                <p:oleObj r:id="rId3" imgW="2362200" imgH="1092200" progId="Equation.DSMT4">
                  <p:embed/>
                  <p:pic>
                    <p:nvPicPr>
                      <p:cNvPr id="0" name="对象 118788"/>
                      <p:cNvPicPr>
                        <a:picLocks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547813" y="3429000"/>
                        <a:ext cx="6113462" cy="1858963"/>
                      </a:xfrm>
                      <a:prstGeom prst="rect">
                        <a:avLst/>
                      </a:prstGeom>
                      <a:solidFill>
                        <a:srgbClr val="006600"/>
                      </a:solidFill>
                      <a:ln>
                        <a:noFill/>
                      </a:ln>
                      <a:extLs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标题 17412">
            <a:extLst>
              <a:ext uri="{FF2B5EF4-FFF2-40B4-BE49-F238E27FC236}">
                <a16:creationId xmlns:a16="http://schemas.microsoft.com/office/drawing/2014/main" id="{8CCF8DCE-6C34-A546-9298-6AB1A1988E44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958850" y="169863"/>
            <a:ext cx="5653088" cy="676275"/>
          </a:xfrm>
        </p:spPr>
        <p:txBody>
          <a:bodyPr/>
          <a:lstStyle/>
          <a:p>
            <a:pPr eaLnBrk="1" hangingPunct="1"/>
            <a:r>
              <a:rPr lang="en-US" altLang="zh-CN" sz="3400">
                <a:solidFill>
                  <a:schemeClr val="tx1"/>
                </a:solidFill>
                <a:latin typeface="Tahoma" panose="020B0604030504040204" pitchFamily="34" charset="0"/>
              </a:rPr>
              <a:t>3</a:t>
            </a:r>
            <a:r>
              <a:rPr lang="zh-CN" altLang="en-US" sz="3400">
                <a:solidFill>
                  <a:schemeClr val="tx1"/>
                </a:solidFill>
                <a:latin typeface="Tahoma" panose="020B0604030504040204" pitchFamily="34" charset="0"/>
              </a:rPr>
              <a:t>、降低</a:t>
            </a:r>
            <a:r>
              <a:rPr lang="en-US" altLang="zh-CN" sz="3400">
                <a:solidFill>
                  <a:schemeClr val="tx1"/>
                </a:solidFill>
                <a:latin typeface="Tahoma" panose="020B0604030504040204" pitchFamily="34" charset="0"/>
              </a:rPr>
              <a:t>DFT</a:t>
            </a:r>
            <a:r>
              <a:rPr lang="zh-CN" altLang="en-US" sz="3400">
                <a:solidFill>
                  <a:schemeClr val="tx1"/>
                </a:solidFill>
                <a:latin typeface="Tahoma" panose="020B0604030504040204" pitchFamily="34" charset="0"/>
              </a:rPr>
              <a:t>运算量的考虑</a:t>
            </a:r>
          </a:p>
        </p:txBody>
      </p:sp>
      <p:graphicFrame>
        <p:nvGraphicFramePr>
          <p:cNvPr id="17428" name="对象 17427">
            <a:extLst>
              <a:ext uri="{FF2B5EF4-FFF2-40B4-BE49-F238E27FC236}">
                <a16:creationId xmlns:a16="http://schemas.microsoft.com/office/drawing/2014/main" id="{6E05F006-F069-2D4E-BCF9-989B8DB400C0}"/>
              </a:ext>
            </a:extLst>
          </p:cNvPr>
          <p:cNvGraphicFramePr>
            <a:graphicFrameLocks/>
          </p:cNvGraphicFramePr>
          <p:nvPr/>
        </p:nvGraphicFramePr>
        <p:xfrm>
          <a:off x="533400" y="1295400"/>
          <a:ext cx="1905000" cy="5556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462" r:id="rId3" imgW="2120900" imgH="596900" progId="Equation.DSMT4">
                  <p:embed/>
                </p:oleObj>
              </mc:Choice>
              <mc:Fallback>
                <p:oleObj r:id="rId3" imgW="2120900" imgH="596900" progId="Equation.DSMT4">
                  <p:embed/>
                  <p:pic>
                    <p:nvPicPr>
                      <p:cNvPr id="0" name="对象 17427"/>
                      <p:cNvPicPr>
                        <a:picLocks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33400" y="1295400"/>
                        <a:ext cx="1905000" cy="55562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38100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7429" name="对象 17428">
            <a:extLst>
              <a:ext uri="{FF2B5EF4-FFF2-40B4-BE49-F238E27FC236}">
                <a16:creationId xmlns:a16="http://schemas.microsoft.com/office/drawing/2014/main" id="{4A99E024-C914-1F49-8412-B0B04679F607}"/>
              </a:ext>
            </a:extLst>
          </p:cNvPr>
          <p:cNvGraphicFramePr>
            <a:graphicFrameLocks/>
          </p:cNvGraphicFramePr>
          <p:nvPr/>
        </p:nvGraphicFramePr>
        <p:xfrm>
          <a:off x="838200" y="2070100"/>
          <a:ext cx="7315200" cy="5429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463" r:id="rId5" imgW="8407400" imgH="596900" progId="Equation.DSMT4">
                  <p:embed/>
                </p:oleObj>
              </mc:Choice>
              <mc:Fallback>
                <p:oleObj r:id="rId5" imgW="8407400" imgH="596900" progId="Equation.DSMT4">
                  <p:embed/>
                  <p:pic>
                    <p:nvPicPr>
                      <p:cNvPr id="0" name="对象 17428"/>
                      <p:cNvPicPr>
                        <a:picLocks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838200" y="2070100"/>
                        <a:ext cx="7315200" cy="54292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38100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7430" name="对象 17429">
            <a:extLst>
              <a:ext uri="{FF2B5EF4-FFF2-40B4-BE49-F238E27FC236}">
                <a16:creationId xmlns:a16="http://schemas.microsoft.com/office/drawing/2014/main" id="{20F8249D-7AAB-D045-ACAA-24A2A056CA16}"/>
              </a:ext>
            </a:extLst>
          </p:cNvPr>
          <p:cNvGraphicFramePr>
            <a:graphicFrameLocks/>
          </p:cNvGraphicFramePr>
          <p:nvPr/>
        </p:nvGraphicFramePr>
        <p:xfrm>
          <a:off x="762000" y="3603625"/>
          <a:ext cx="6553200" cy="6286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464" r:id="rId7" imgW="6489700" imgH="596900" progId="Equation.DSMT4">
                  <p:embed/>
                </p:oleObj>
              </mc:Choice>
              <mc:Fallback>
                <p:oleObj r:id="rId7" imgW="6489700" imgH="596900" progId="Equation.DSMT4">
                  <p:embed/>
                  <p:pic>
                    <p:nvPicPr>
                      <p:cNvPr id="0" name="对象 17429"/>
                      <p:cNvPicPr>
                        <a:picLocks noChangeArrowheads="1"/>
                      </p:cNvPicPr>
                      <p:nvPr/>
                    </p:nvPicPr>
                    <p:blipFill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62000" y="3603625"/>
                        <a:ext cx="6553200" cy="62865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38100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7432" name="对象 17431">
            <a:extLst>
              <a:ext uri="{FF2B5EF4-FFF2-40B4-BE49-F238E27FC236}">
                <a16:creationId xmlns:a16="http://schemas.microsoft.com/office/drawing/2014/main" id="{39067809-F574-084F-AF51-431916BF0431}"/>
              </a:ext>
            </a:extLst>
          </p:cNvPr>
          <p:cNvGraphicFramePr>
            <a:graphicFrameLocks/>
          </p:cNvGraphicFramePr>
          <p:nvPr/>
        </p:nvGraphicFramePr>
        <p:xfrm>
          <a:off x="838200" y="4406900"/>
          <a:ext cx="3760788" cy="5683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465" r:id="rId9" imgW="4127500" imgH="596900" progId="Equation.DSMT4">
                  <p:embed/>
                </p:oleObj>
              </mc:Choice>
              <mc:Fallback>
                <p:oleObj r:id="rId9" imgW="4127500" imgH="596900" progId="Equation.DSMT4">
                  <p:embed/>
                  <p:pic>
                    <p:nvPicPr>
                      <p:cNvPr id="0" name="对象 17431"/>
                      <p:cNvPicPr>
                        <a:picLocks noChangeArrowheads="1"/>
                      </p:cNvPicPr>
                      <p:nvPr/>
                    </p:nvPicPr>
                    <p:blipFill>
                      <a:blip r:embed="rId10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838200" y="4406900"/>
                        <a:ext cx="3760788" cy="56832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38100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7433" name="对象 17432">
            <a:extLst>
              <a:ext uri="{FF2B5EF4-FFF2-40B4-BE49-F238E27FC236}">
                <a16:creationId xmlns:a16="http://schemas.microsoft.com/office/drawing/2014/main" id="{41057BB0-BA39-AE47-8ADF-A5B8CF560982}"/>
              </a:ext>
            </a:extLst>
          </p:cNvPr>
          <p:cNvGraphicFramePr>
            <a:graphicFrameLocks/>
          </p:cNvGraphicFramePr>
          <p:nvPr/>
        </p:nvGraphicFramePr>
        <p:xfrm>
          <a:off x="4800600" y="4406900"/>
          <a:ext cx="2133600" cy="5683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466" r:id="rId11" imgW="2324100" imgH="596900" progId="Equation.DSMT4">
                  <p:embed/>
                </p:oleObj>
              </mc:Choice>
              <mc:Fallback>
                <p:oleObj r:id="rId11" imgW="2324100" imgH="596900" progId="Equation.DSMT4">
                  <p:embed/>
                  <p:pic>
                    <p:nvPicPr>
                      <p:cNvPr id="0" name="对象 17432"/>
                      <p:cNvPicPr>
                        <a:picLocks noChangeArrowheads="1"/>
                      </p:cNvPicPr>
                      <p:nvPr/>
                    </p:nvPicPr>
                    <p:blipFill>
                      <a:blip r:embed="rId1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800600" y="4406900"/>
                        <a:ext cx="2133600" cy="56832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38100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7434" name="对象 17433">
            <a:extLst>
              <a:ext uri="{FF2B5EF4-FFF2-40B4-BE49-F238E27FC236}">
                <a16:creationId xmlns:a16="http://schemas.microsoft.com/office/drawing/2014/main" id="{D29CB0FF-06E5-5F49-B4FC-23327FEE866D}"/>
              </a:ext>
            </a:extLst>
          </p:cNvPr>
          <p:cNvGraphicFramePr>
            <a:graphicFrameLocks/>
          </p:cNvGraphicFramePr>
          <p:nvPr/>
        </p:nvGraphicFramePr>
        <p:xfrm>
          <a:off x="838200" y="6205538"/>
          <a:ext cx="7772400" cy="5222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467" r:id="rId13" imgW="9283700" imgH="596900" progId="Equation.DSMT4">
                  <p:embed/>
                </p:oleObj>
              </mc:Choice>
              <mc:Fallback>
                <p:oleObj r:id="rId13" imgW="9283700" imgH="596900" progId="Equation.DSMT4">
                  <p:embed/>
                  <p:pic>
                    <p:nvPicPr>
                      <p:cNvPr id="0" name="对象 17433"/>
                      <p:cNvPicPr>
                        <a:picLocks noChangeArrowheads="1"/>
                      </p:cNvPicPr>
                      <p:nvPr/>
                    </p:nvPicPr>
                    <p:blipFill>
                      <a:blip r:embed="rId1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838200" y="6205538"/>
                        <a:ext cx="7772400" cy="522287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38100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7435" name="对象 17434">
            <a:extLst>
              <a:ext uri="{FF2B5EF4-FFF2-40B4-BE49-F238E27FC236}">
                <a16:creationId xmlns:a16="http://schemas.microsoft.com/office/drawing/2014/main" id="{6C53F8CC-0A61-724D-A08E-66B1D9A7DCE3}"/>
              </a:ext>
            </a:extLst>
          </p:cNvPr>
          <p:cNvGraphicFramePr>
            <a:graphicFrameLocks/>
          </p:cNvGraphicFramePr>
          <p:nvPr/>
        </p:nvGraphicFramePr>
        <p:xfrm>
          <a:off x="3200400" y="990600"/>
          <a:ext cx="2057400" cy="787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468" r:id="rId15" imgW="2501900" imgH="939800" progId="Equation.DSMT4">
                  <p:embed/>
                </p:oleObj>
              </mc:Choice>
              <mc:Fallback>
                <p:oleObj r:id="rId15" imgW="2501900" imgH="939800" progId="Equation.DSMT4">
                  <p:embed/>
                  <p:pic>
                    <p:nvPicPr>
                      <p:cNvPr id="0" name="对象 17434"/>
                      <p:cNvPicPr>
                        <a:picLocks noChangeArrowheads="1"/>
                      </p:cNvPicPr>
                      <p:nvPr/>
                    </p:nvPicPr>
                    <p:blipFill>
                      <a:blip r:embed="rId1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200400" y="990600"/>
                        <a:ext cx="2057400" cy="7874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38100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7436" name="对象 17435">
            <a:extLst>
              <a:ext uri="{FF2B5EF4-FFF2-40B4-BE49-F238E27FC236}">
                <a16:creationId xmlns:a16="http://schemas.microsoft.com/office/drawing/2014/main" id="{599568DE-DA13-4D42-98F3-A720783FDEE5}"/>
              </a:ext>
            </a:extLst>
          </p:cNvPr>
          <p:cNvGraphicFramePr>
            <a:graphicFrameLocks/>
          </p:cNvGraphicFramePr>
          <p:nvPr/>
        </p:nvGraphicFramePr>
        <p:xfrm>
          <a:off x="4648200" y="2560638"/>
          <a:ext cx="1676400" cy="9667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469" r:id="rId17" imgW="1968500" imgH="1130300" progId="Equation.DSMT4">
                  <p:embed/>
                </p:oleObj>
              </mc:Choice>
              <mc:Fallback>
                <p:oleObj r:id="rId17" imgW="1968500" imgH="1130300" progId="Equation.DSMT4">
                  <p:embed/>
                  <p:pic>
                    <p:nvPicPr>
                      <p:cNvPr id="0" name="对象 17435"/>
                      <p:cNvPicPr>
                        <a:picLocks noChangeArrowheads="1"/>
                      </p:cNvPicPr>
                      <p:nvPr/>
                    </p:nvPicPr>
                    <p:blipFill>
                      <a:blip r:embed="rId1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648200" y="2560638"/>
                        <a:ext cx="1676400" cy="966787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38100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7437" name="对象 17436">
            <a:extLst>
              <a:ext uri="{FF2B5EF4-FFF2-40B4-BE49-F238E27FC236}">
                <a16:creationId xmlns:a16="http://schemas.microsoft.com/office/drawing/2014/main" id="{07815F4B-8FCC-E948-856C-C45F248A7F0C}"/>
              </a:ext>
            </a:extLst>
          </p:cNvPr>
          <p:cNvGraphicFramePr>
            <a:graphicFrameLocks/>
          </p:cNvGraphicFramePr>
          <p:nvPr/>
        </p:nvGraphicFramePr>
        <p:xfrm>
          <a:off x="7099300" y="2638425"/>
          <a:ext cx="1511300" cy="889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470" r:id="rId19" imgW="1993900" imgH="1155700" progId="Equation.DSMT4">
                  <p:embed/>
                </p:oleObj>
              </mc:Choice>
              <mc:Fallback>
                <p:oleObj r:id="rId19" imgW="1993900" imgH="1155700" progId="Equation.DSMT4">
                  <p:embed/>
                  <p:pic>
                    <p:nvPicPr>
                      <p:cNvPr id="0" name="对象 17436"/>
                      <p:cNvPicPr>
                        <a:picLocks noChangeArrowheads="1"/>
                      </p:cNvPicPr>
                      <p:nvPr/>
                    </p:nvPicPr>
                    <p:blipFill>
                      <a:blip r:embed="rId20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099300" y="2638425"/>
                        <a:ext cx="1511300" cy="8890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38100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7438" name="对象 17437">
            <a:extLst>
              <a:ext uri="{FF2B5EF4-FFF2-40B4-BE49-F238E27FC236}">
                <a16:creationId xmlns:a16="http://schemas.microsoft.com/office/drawing/2014/main" id="{C8C8C8E6-5423-6D43-AF85-2E1476A62756}"/>
              </a:ext>
            </a:extLst>
          </p:cNvPr>
          <p:cNvGraphicFramePr>
            <a:graphicFrameLocks/>
          </p:cNvGraphicFramePr>
          <p:nvPr/>
        </p:nvGraphicFramePr>
        <p:xfrm>
          <a:off x="2819400" y="4848225"/>
          <a:ext cx="1244600" cy="11096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471" r:id="rId21" imgW="1536700" imgH="1358900" progId="Equation.DSMT4">
                  <p:embed/>
                </p:oleObj>
              </mc:Choice>
              <mc:Fallback>
                <p:oleObj r:id="rId21" imgW="1536700" imgH="1358900" progId="Equation.DSMT4">
                  <p:embed/>
                  <p:pic>
                    <p:nvPicPr>
                      <p:cNvPr id="0" name="对象 17437"/>
                      <p:cNvPicPr>
                        <a:picLocks noChangeArrowheads="1"/>
                      </p:cNvPicPr>
                      <p:nvPr/>
                    </p:nvPicPr>
                    <p:blipFill>
                      <a:blip r:embed="rId2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819400" y="4848225"/>
                        <a:ext cx="1244600" cy="110966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38100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7439" name="对象 17438">
            <a:extLst>
              <a:ext uri="{FF2B5EF4-FFF2-40B4-BE49-F238E27FC236}">
                <a16:creationId xmlns:a16="http://schemas.microsoft.com/office/drawing/2014/main" id="{5E0A25C6-BD1D-7B46-AB29-E854BFF48137}"/>
              </a:ext>
            </a:extLst>
          </p:cNvPr>
          <p:cNvGraphicFramePr>
            <a:graphicFrameLocks/>
          </p:cNvGraphicFramePr>
          <p:nvPr/>
        </p:nvGraphicFramePr>
        <p:xfrm>
          <a:off x="4343400" y="5135563"/>
          <a:ext cx="2895600" cy="11303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472" r:id="rId23" imgW="3530600" imgH="1358900" progId="Equation.DSMT4">
                  <p:embed/>
                </p:oleObj>
              </mc:Choice>
              <mc:Fallback>
                <p:oleObj r:id="rId23" imgW="3530600" imgH="1358900" progId="Equation.DSMT4">
                  <p:embed/>
                  <p:pic>
                    <p:nvPicPr>
                      <p:cNvPr id="0" name="对象 17438"/>
                      <p:cNvPicPr>
                        <a:picLocks noChangeArrowheads="1"/>
                      </p:cNvPicPr>
                      <p:nvPr/>
                    </p:nvPicPr>
                    <p:blipFill>
                      <a:blip r:embed="rId2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343400" y="5135563"/>
                        <a:ext cx="2895600" cy="11303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38100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74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174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174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 nodeType="clickPar">
                      <p:stCondLst>
                        <p:cond delay="indefinite"/>
                      </p:stCondLst>
                      <p:childTnLst>
                        <p:par>
                          <p:cTn id="1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174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 nodeType="clickPar">
                      <p:stCondLst>
                        <p:cond delay="indefinite"/>
                      </p:stCondLst>
                      <p:childTnLst>
                        <p:par>
                          <p:cTn id="2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174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 nodeType="clickPar">
                      <p:stCondLst>
                        <p:cond delay="indefinite"/>
                      </p:stCondLst>
                      <p:childTnLst>
                        <p:par>
                          <p:cTn id="2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2" dur="500"/>
                                        <p:tgtEl>
                                          <p:spTgt spid="174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 nodeType="clickPar">
                      <p:stCondLst>
                        <p:cond delay="indefinite"/>
                      </p:stCondLst>
                      <p:childTnLst>
                        <p:par>
                          <p:cTn id="3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7" dur="500"/>
                                        <p:tgtEl>
                                          <p:spTgt spid="174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 nodeType="clickPar">
                      <p:stCondLst>
                        <p:cond delay="indefinite"/>
                      </p:stCondLst>
                      <p:childTnLst>
                        <p:par>
                          <p:cTn id="3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2" dur="500"/>
                                        <p:tgtEl>
                                          <p:spTgt spid="174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 nodeType="clickPar">
                      <p:stCondLst>
                        <p:cond delay="indefinite"/>
                      </p:stCondLst>
                      <p:childTnLst>
                        <p:par>
                          <p:cTn id="4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7" dur="500"/>
                                        <p:tgtEl>
                                          <p:spTgt spid="174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 nodeType="clickPar">
                      <p:stCondLst>
                        <p:cond delay="indefinite"/>
                      </p:stCondLst>
                      <p:childTnLst>
                        <p:par>
                          <p:cTn id="4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2" dur="500"/>
                                        <p:tgtEl>
                                          <p:spTgt spid="174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 nodeType="clickPar">
                      <p:stCondLst>
                        <p:cond delay="indefinite"/>
                      </p:stCondLst>
                      <p:childTnLst>
                        <p:par>
                          <p:cTn id="5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7" dur="500"/>
                                        <p:tgtEl>
                                          <p:spTgt spid="174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62" name="矩形 194561">
            <a:extLst>
              <a:ext uri="{FF2B5EF4-FFF2-40B4-BE49-F238E27FC236}">
                <a16:creationId xmlns:a16="http://schemas.microsoft.com/office/drawing/2014/main" id="{98965883-76E8-8240-9FCB-FFBFC64E9484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7200" y="2895600"/>
            <a:ext cx="7772400" cy="990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buFont typeface="Arial" panose="020B0604020202020204" pitchFamily="34" charset="0"/>
              <a:buNone/>
            </a:pPr>
            <a:r>
              <a:rPr lang="en-US" altLang="zh-CN" sz="3200" b="1">
                <a:latin typeface="Verdana" panose="020B0604030504040204" pitchFamily="34" charset="0"/>
                <a:ea typeface="黑体" panose="02010609060101010101" pitchFamily="49" charset="-122"/>
              </a:rPr>
              <a:t>FFT</a:t>
            </a:r>
            <a:r>
              <a:rPr lang="zh-CN" altLang="en-US" sz="3200" b="1">
                <a:latin typeface="Verdana" panose="020B0604030504040204" pitchFamily="34" charset="0"/>
                <a:ea typeface="黑体" panose="02010609060101010101" pitchFamily="49" charset="-122"/>
              </a:rPr>
              <a:t>算法分类</a:t>
            </a:r>
            <a:r>
              <a:rPr lang="en-US" altLang="zh-CN" sz="3200" b="1">
                <a:latin typeface="Verdana" panose="020B0604030504040204" pitchFamily="34" charset="0"/>
                <a:ea typeface="黑体" panose="02010609060101010101" pitchFamily="49" charset="-122"/>
              </a:rPr>
              <a:t>:</a:t>
            </a:r>
          </a:p>
        </p:txBody>
      </p:sp>
      <p:sp>
        <p:nvSpPr>
          <p:cNvPr id="194563" name="矩形 194562">
            <a:extLst>
              <a:ext uri="{FF2B5EF4-FFF2-40B4-BE49-F238E27FC236}">
                <a16:creationId xmlns:a16="http://schemas.microsoft.com/office/drawing/2014/main" id="{B6427D0D-C4B1-F447-A33E-ED56A126C068}"/>
              </a:ext>
            </a:extLst>
          </p:cNvPr>
          <p:cNvSpPr>
            <a:spLocks noChangeArrowheads="1"/>
          </p:cNvSpPr>
          <p:nvPr/>
        </p:nvSpPr>
        <p:spPr bwMode="auto">
          <a:xfrm>
            <a:off x="762000" y="3962400"/>
            <a:ext cx="7772400" cy="2133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469900" indent="-4699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20000"/>
              </a:spcBef>
              <a:buClr>
                <a:schemeClr val="accent2"/>
              </a:buClr>
              <a:buFont typeface="Wingdings" pitchFamily="2" charset="2"/>
              <a:buChar char="q"/>
            </a:pPr>
            <a:r>
              <a:rPr lang="zh-CN" altLang="en-US" sz="2800" b="1" dirty="0">
                <a:latin typeface="Verdana" panose="020B0604030504040204" pitchFamily="34" charset="0"/>
                <a:ea typeface="黑体" panose="02010609060101010101" pitchFamily="49" charset="-122"/>
              </a:rPr>
              <a:t>时间抽选法</a:t>
            </a:r>
          </a:p>
          <a:p>
            <a:pPr eaLnBrk="1" hangingPunct="1">
              <a:spcBef>
                <a:spcPct val="20000"/>
              </a:spcBef>
              <a:buClr>
                <a:schemeClr val="accent2"/>
              </a:buClr>
              <a:buFont typeface="Wingdings" pitchFamily="2" charset="2"/>
              <a:buNone/>
            </a:pPr>
            <a:r>
              <a:rPr lang="zh-CN" altLang="en-US" sz="2800" b="1" dirty="0">
                <a:solidFill>
                  <a:srgbClr val="FF0000"/>
                </a:solidFill>
                <a:latin typeface="Verdana" panose="020B0604030504040204" pitchFamily="34" charset="0"/>
                <a:ea typeface="黑体" panose="02010609060101010101" pitchFamily="49" charset="-122"/>
              </a:rPr>
              <a:t>		</a:t>
            </a:r>
            <a:r>
              <a:rPr lang="en-US" altLang="zh-CN" sz="2800" b="1" dirty="0">
                <a:solidFill>
                  <a:srgbClr val="FF0000"/>
                </a:solidFill>
                <a:latin typeface="Verdana" panose="020B0604030504040204" pitchFamily="34" charset="0"/>
                <a:ea typeface="黑体" panose="02010609060101010101" pitchFamily="49" charset="-122"/>
              </a:rPr>
              <a:t>DIT: Decimation-In-Time</a:t>
            </a:r>
          </a:p>
          <a:p>
            <a:pPr eaLnBrk="1" hangingPunct="1">
              <a:spcBef>
                <a:spcPct val="20000"/>
              </a:spcBef>
              <a:buClr>
                <a:schemeClr val="accent2"/>
              </a:buClr>
              <a:buFont typeface="Wingdings" pitchFamily="2" charset="2"/>
              <a:buChar char="q"/>
            </a:pPr>
            <a:r>
              <a:rPr lang="zh-CN" altLang="en-US" sz="2800" b="1" dirty="0">
                <a:latin typeface="Verdana" panose="020B0604030504040204" pitchFamily="34" charset="0"/>
                <a:ea typeface="黑体" panose="02010609060101010101" pitchFamily="49" charset="-122"/>
              </a:rPr>
              <a:t>频率抽选法</a:t>
            </a:r>
          </a:p>
          <a:p>
            <a:pPr eaLnBrk="1" hangingPunct="1">
              <a:spcBef>
                <a:spcPct val="20000"/>
              </a:spcBef>
              <a:buClr>
                <a:schemeClr val="accent2"/>
              </a:buClr>
              <a:buFont typeface="Wingdings" pitchFamily="2" charset="2"/>
              <a:buNone/>
            </a:pPr>
            <a:r>
              <a:rPr lang="zh-CN" altLang="en-US" sz="2800" b="1" dirty="0">
                <a:latin typeface="Verdana" panose="020B0604030504040204" pitchFamily="34" charset="0"/>
                <a:ea typeface="黑体" panose="02010609060101010101" pitchFamily="49" charset="-122"/>
              </a:rPr>
              <a:t>		</a:t>
            </a:r>
            <a:r>
              <a:rPr lang="en-US" altLang="zh-CN" sz="2800" b="1" dirty="0">
                <a:latin typeface="Verdana" panose="020B0604030504040204" pitchFamily="34" charset="0"/>
                <a:ea typeface="黑体" panose="02010609060101010101" pitchFamily="49" charset="-122"/>
              </a:rPr>
              <a:t>DIF: Decimation-In-Frequency</a:t>
            </a:r>
          </a:p>
        </p:txBody>
      </p:sp>
      <p:graphicFrame>
        <p:nvGraphicFramePr>
          <p:cNvPr id="194564" name="对象 194563">
            <a:extLst>
              <a:ext uri="{FF2B5EF4-FFF2-40B4-BE49-F238E27FC236}">
                <a16:creationId xmlns:a16="http://schemas.microsoft.com/office/drawing/2014/main" id="{6138E813-C2F5-534A-9A91-0BBE166D144F}"/>
              </a:ext>
            </a:extLst>
          </p:cNvPr>
          <p:cNvGraphicFramePr>
            <a:graphicFrameLocks/>
          </p:cNvGraphicFramePr>
          <p:nvPr/>
        </p:nvGraphicFramePr>
        <p:xfrm>
          <a:off x="304800" y="838200"/>
          <a:ext cx="8610600" cy="21764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6398" r:id="rId4" imgW="10553700" imgH="2654300" progId="Equation.DSMT4">
                  <p:embed/>
                </p:oleObj>
              </mc:Choice>
              <mc:Fallback>
                <p:oleObj r:id="rId4" imgW="10553700" imgH="2654300" progId="Equation.DSMT4">
                  <p:embed/>
                  <p:pic>
                    <p:nvPicPr>
                      <p:cNvPr id="0" name="对象 194563"/>
                      <p:cNvPicPr>
                        <a:picLocks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04800" y="838200"/>
                        <a:ext cx="8610600" cy="217646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38100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5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945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5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1945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5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1945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4562" grpId="0"/>
      <p:bldP spid="194563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89" name="标题 18433">
            <a:extLst>
              <a:ext uri="{FF2B5EF4-FFF2-40B4-BE49-F238E27FC236}">
                <a16:creationId xmlns:a16="http://schemas.microsoft.com/office/drawing/2014/main" id="{28292631-20B8-494A-8222-4E6DF2E04A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0" y="687381"/>
            <a:ext cx="8991600" cy="684219"/>
          </a:xfrm>
        </p:spPr>
        <p:txBody>
          <a:bodyPr>
            <a:scene3d>
              <a:camera prst="orthographicFront"/>
              <a:lightRig rig="threePt" dir="t"/>
            </a:scene3d>
          </a:bodyPr>
          <a:lstStyle/>
          <a:p>
            <a:pPr eaLnBrk="1" hangingPunct="1">
              <a:defRPr/>
            </a:pPr>
            <a:r>
              <a:rPr lang="zh-CN" altLang="en-US" sz="4000" noProof="1">
                <a:ln w="22225">
                  <a:solidFill>
                    <a:schemeClr val="accent2"/>
                  </a:solidFill>
                  <a:prstDash val="solid"/>
                </a:ln>
                <a:solidFill>
                  <a:srgbClr val="FF0000"/>
                </a:solidFill>
                <a:latin typeface="Tahoma" panose="020B0604030504040204" pitchFamily="34" charset="0"/>
              </a:rPr>
              <a:t>§</a:t>
            </a:r>
            <a:r>
              <a:rPr lang="en-US" altLang="zh-CN" sz="4000" noProof="1">
                <a:ln w="22225">
                  <a:solidFill>
                    <a:schemeClr val="accent2"/>
                  </a:solidFill>
                  <a:prstDash val="solid"/>
                </a:ln>
                <a:solidFill>
                  <a:srgbClr val="FF0000"/>
                </a:solidFill>
                <a:latin typeface="Tahoma" panose="020B0604030504040204" pitchFamily="34" charset="0"/>
              </a:rPr>
              <a:t>4.3 </a:t>
            </a:r>
            <a:r>
              <a:rPr lang="zh-CN" altLang="en-US" sz="4000" noProof="1">
                <a:ln w="22225">
                  <a:solidFill>
                    <a:schemeClr val="accent2"/>
                  </a:solidFill>
                  <a:prstDash val="solid"/>
                </a:ln>
                <a:solidFill>
                  <a:srgbClr val="FF0000"/>
                </a:solidFill>
                <a:latin typeface="Tahoma" panose="020B0604030504040204" pitchFamily="34" charset="0"/>
              </a:rPr>
              <a:t>按时间抽取（</a:t>
            </a:r>
            <a:r>
              <a:rPr lang="en-US" altLang="zh-CN" sz="4000" noProof="1">
                <a:ln w="22225">
                  <a:solidFill>
                    <a:schemeClr val="accent2"/>
                  </a:solidFill>
                  <a:prstDash val="solid"/>
                </a:ln>
                <a:solidFill>
                  <a:srgbClr val="FF0000"/>
                </a:solidFill>
                <a:latin typeface="Tahoma" panose="020B0604030504040204" pitchFamily="34" charset="0"/>
              </a:rPr>
              <a:t>DIT</a:t>
            </a:r>
            <a:r>
              <a:rPr lang="zh-CN" altLang="en-US" sz="4000" noProof="1">
                <a:ln w="22225">
                  <a:solidFill>
                    <a:schemeClr val="accent2"/>
                  </a:solidFill>
                  <a:prstDash val="solid"/>
                </a:ln>
                <a:solidFill>
                  <a:srgbClr val="FF0000"/>
                </a:solidFill>
                <a:latin typeface="Tahoma" panose="020B0604030504040204" pitchFamily="34" charset="0"/>
              </a:rPr>
              <a:t>）的</a:t>
            </a:r>
            <a:r>
              <a:rPr lang="en-US" altLang="zh-CN" sz="4000" noProof="1">
                <a:ln w="22225">
                  <a:solidFill>
                    <a:schemeClr val="accent2"/>
                  </a:solidFill>
                  <a:prstDash val="solid"/>
                </a:ln>
                <a:solidFill>
                  <a:srgbClr val="FF0000"/>
                </a:solidFill>
                <a:latin typeface="Tahoma" panose="020B0604030504040204" pitchFamily="34" charset="0"/>
              </a:rPr>
              <a:t>FFT</a:t>
            </a:r>
            <a:r>
              <a:rPr lang="zh-CN" altLang="en-US" sz="4000" noProof="1">
                <a:ln w="22225">
                  <a:solidFill>
                    <a:schemeClr val="accent2"/>
                  </a:solidFill>
                  <a:prstDash val="solid"/>
                </a:ln>
                <a:solidFill>
                  <a:srgbClr val="FF0000"/>
                </a:solidFill>
                <a:latin typeface="Tahoma" panose="020B0604030504040204" pitchFamily="34" charset="0"/>
              </a:rPr>
              <a:t>算法</a:t>
            </a:r>
          </a:p>
        </p:txBody>
      </p:sp>
      <p:graphicFrame>
        <p:nvGraphicFramePr>
          <p:cNvPr id="18446" name="对象 18445">
            <a:extLst>
              <a:ext uri="{FF2B5EF4-FFF2-40B4-BE49-F238E27FC236}">
                <a16:creationId xmlns:a16="http://schemas.microsoft.com/office/drawing/2014/main" id="{6AAE4FB3-019F-3846-9251-AEBBF5C7BA73}"/>
              </a:ext>
            </a:extLst>
          </p:cNvPr>
          <p:cNvGraphicFramePr>
            <a:graphicFrameLocks/>
          </p:cNvGraphicFramePr>
          <p:nvPr/>
        </p:nvGraphicFramePr>
        <p:xfrm>
          <a:off x="1447800" y="5181600"/>
          <a:ext cx="6778625" cy="12493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8448" r:id="rId3" imgW="147751800" imgH="27203400" progId="Equation.3">
                  <p:embed/>
                </p:oleObj>
              </mc:Choice>
              <mc:Fallback>
                <p:oleObj r:id="rId3" imgW="147751800" imgH="27203400" progId="Equation.3">
                  <p:embed/>
                  <p:pic>
                    <p:nvPicPr>
                      <p:cNvPr id="0" name="对象 18445"/>
                      <p:cNvPicPr>
                        <a:picLocks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447800" y="5181600"/>
                        <a:ext cx="6778625" cy="124936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38100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8436" name="矩形 18447">
            <a:extLst>
              <a:ext uri="{FF2B5EF4-FFF2-40B4-BE49-F238E27FC236}">
                <a16:creationId xmlns:a16="http://schemas.microsoft.com/office/drawing/2014/main" id="{21EB7423-A308-A649-9915-1BBBC9A8785E}"/>
              </a:ext>
            </a:extLst>
          </p:cNvPr>
          <p:cNvSpPr>
            <a:spLocks noChangeArrowheads="1"/>
          </p:cNvSpPr>
          <p:nvPr/>
        </p:nvSpPr>
        <p:spPr bwMode="auto">
          <a:xfrm>
            <a:off x="2743200" y="1447800"/>
            <a:ext cx="4117975" cy="519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buFont typeface="Arial" panose="020B0604020202020204" pitchFamily="34" charset="0"/>
              <a:buNone/>
            </a:pPr>
            <a:r>
              <a:rPr lang="zh-CN" altLang="en-US" sz="2800" b="1">
                <a:latin typeface="Times New Roman" panose="02020603050405020304" pitchFamily="18" charset="0"/>
                <a:ea typeface="黑体" panose="02010609060101010101" pitchFamily="49" charset="-122"/>
              </a:rPr>
              <a:t>（</a:t>
            </a:r>
            <a:r>
              <a:rPr lang="en-US" altLang="zh-CN" sz="2800" b="1" u="sng">
                <a:latin typeface="Times New Roman" panose="02020603050405020304" pitchFamily="18" charset="0"/>
                <a:ea typeface="黑体" panose="02010609060101010101" pitchFamily="49" charset="-122"/>
              </a:rPr>
              <a:t>D</a:t>
            </a:r>
            <a:r>
              <a:rPr lang="en-US" altLang="zh-CN" sz="2800" b="1">
                <a:latin typeface="Times New Roman" panose="02020603050405020304" pitchFamily="18" charset="0"/>
                <a:ea typeface="黑体" panose="02010609060101010101" pitchFamily="49" charset="-122"/>
              </a:rPr>
              <a:t>ecimation  </a:t>
            </a:r>
            <a:r>
              <a:rPr lang="en-US" altLang="zh-CN" sz="2800" b="1" u="sng">
                <a:latin typeface="Times New Roman" panose="02020603050405020304" pitchFamily="18" charset="0"/>
                <a:ea typeface="黑体" panose="02010609060101010101" pitchFamily="49" charset="-122"/>
              </a:rPr>
              <a:t>I</a:t>
            </a:r>
            <a:r>
              <a:rPr lang="en-US" altLang="zh-CN" sz="2800" b="1">
                <a:latin typeface="Times New Roman" panose="02020603050405020304" pitchFamily="18" charset="0"/>
                <a:ea typeface="黑体" panose="02010609060101010101" pitchFamily="49" charset="-122"/>
              </a:rPr>
              <a:t>n  </a:t>
            </a:r>
            <a:r>
              <a:rPr lang="en-US" altLang="zh-CN" sz="2800" b="1" u="sng">
                <a:latin typeface="Times New Roman" panose="02020603050405020304" pitchFamily="18" charset="0"/>
                <a:ea typeface="黑体" panose="02010609060101010101" pitchFamily="49" charset="-122"/>
              </a:rPr>
              <a:t>T</a:t>
            </a:r>
            <a:r>
              <a:rPr lang="en-US" altLang="zh-CN" sz="2800" b="1">
                <a:latin typeface="Times New Roman" panose="02020603050405020304" pitchFamily="18" charset="0"/>
                <a:ea typeface="黑体" panose="02010609060101010101" pitchFamily="49" charset="-122"/>
              </a:rPr>
              <a:t>ime</a:t>
            </a:r>
            <a:r>
              <a:rPr lang="zh-CN" altLang="en-US" sz="2800" b="1">
                <a:latin typeface="Times New Roman" panose="02020603050405020304" pitchFamily="18" charset="0"/>
                <a:ea typeface="黑体" panose="02010609060101010101" pitchFamily="49" charset="-122"/>
              </a:rPr>
              <a:t>）</a:t>
            </a:r>
          </a:p>
        </p:txBody>
      </p:sp>
      <p:sp>
        <p:nvSpPr>
          <p:cNvPr id="18450" name="内容占位符 18449">
            <a:extLst>
              <a:ext uri="{FF2B5EF4-FFF2-40B4-BE49-F238E27FC236}">
                <a16:creationId xmlns:a16="http://schemas.microsoft.com/office/drawing/2014/main" id="{1E3F515D-4402-AC41-9DBC-7BED7C175978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457200" y="2057400"/>
            <a:ext cx="7772400" cy="1676400"/>
          </a:xfrm>
          <a:extLs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>
              <a:buFont typeface="Wingdings" pitchFamily="2" charset="2"/>
              <a:buNone/>
            </a:pPr>
            <a:r>
              <a:rPr lang="en-US" altLang="zh-CN" sz="3200"/>
              <a:t>1</a:t>
            </a:r>
            <a:r>
              <a:rPr lang="zh-CN" altLang="en-US" sz="3200"/>
              <a:t>、算法原理</a:t>
            </a:r>
          </a:p>
          <a:p>
            <a:pPr eaLnBrk="1" hangingPunct="1">
              <a:buFont typeface="Wingdings" pitchFamily="2" charset="2"/>
              <a:buNone/>
            </a:pPr>
            <a:r>
              <a:rPr lang="zh-CN" altLang="en-US" sz="2600"/>
              <a:t>	设序列点数 </a:t>
            </a:r>
            <a:r>
              <a:rPr lang="en-US" altLang="zh-CN" sz="2600">
                <a:solidFill>
                  <a:srgbClr val="FF0000"/>
                </a:solidFill>
              </a:rPr>
              <a:t>N = 2</a:t>
            </a:r>
            <a:r>
              <a:rPr lang="en-US" altLang="zh-CN" sz="2600" baseline="30000">
                <a:solidFill>
                  <a:srgbClr val="FF0000"/>
                </a:solidFill>
              </a:rPr>
              <a:t>k</a:t>
            </a:r>
            <a:r>
              <a:rPr lang="zh-CN" altLang="en-US" sz="2600"/>
              <a:t>，</a:t>
            </a:r>
            <a:r>
              <a:rPr lang="en-US" altLang="zh-CN" sz="2600"/>
              <a:t>k</a:t>
            </a:r>
            <a:r>
              <a:rPr lang="en-US" altLang="zh-CN" sz="2600" i="1"/>
              <a:t> </a:t>
            </a:r>
            <a:r>
              <a:rPr lang="zh-CN" altLang="en-US" sz="2600"/>
              <a:t>为整数。</a:t>
            </a:r>
          </a:p>
          <a:p>
            <a:pPr eaLnBrk="1" hangingPunct="1">
              <a:lnSpc>
                <a:spcPct val="90000"/>
              </a:lnSpc>
              <a:buFont typeface="Wingdings" pitchFamily="2" charset="2"/>
              <a:buNone/>
            </a:pPr>
            <a:r>
              <a:rPr lang="zh-CN" altLang="en-US" sz="2600"/>
              <a:t>         若不满足，则补零</a:t>
            </a:r>
          </a:p>
        </p:txBody>
      </p:sp>
      <p:sp>
        <p:nvSpPr>
          <p:cNvPr id="18451" name="文本框 18450">
            <a:extLst>
              <a:ext uri="{FF2B5EF4-FFF2-40B4-BE49-F238E27FC236}">
                <a16:creationId xmlns:a16="http://schemas.microsoft.com/office/drawing/2014/main" id="{B295A7BB-5B25-B840-B86F-7724C24574E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14400" y="4419600"/>
            <a:ext cx="5943600" cy="519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  <a:buFont typeface="Arial" panose="020B0604020202020204" pitchFamily="34" charset="0"/>
              <a:buNone/>
            </a:pPr>
            <a:r>
              <a:rPr lang="zh-CN" altLang="en-US" sz="2800" b="1">
                <a:latin typeface="Tahoma" panose="020B0604030504040204" pitchFamily="34" charset="0"/>
                <a:ea typeface="黑体" panose="02010609060101010101" pitchFamily="49" charset="-122"/>
              </a:rPr>
              <a:t>将序列</a:t>
            </a:r>
            <a:r>
              <a:rPr lang="en-US" altLang="zh-CN" sz="2800" b="1">
                <a:latin typeface="Tahoma" panose="020B0604030504040204" pitchFamily="34" charset="0"/>
                <a:ea typeface="黑体" panose="02010609060101010101" pitchFamily="49" charset="-122"/>
              </a:rPr>
              <a:t>x(n)</a:t>
            </a:r>
            <a:r>
              <a:rPr lang="zh-CN" altLang="en-US" sz="2800" b="1">
                <a:latin typeface="Tahoma" panose="020B0604030504040204" pitchFamily="34" charset="0"/>
                <a:ea typeface="黑体" panose="02010609060101010101" pitchFamily="49" charset="-122"/>
              </a:rPr>
              <a:t>按</a:t>
            </a:r>
            <a:r>
              <a:rPr lang="en-US" altLang="zh-CN" sz="2800" b="1">
                <a:latin typeface="Tahoma" panose="020B0604030504040204" pitchFamily="34" charset="0"/>
                <a:ea typeface="黑体" panose="02010609060101010101" pitchFamily="49" charset="-122"/>
              </a:rPr>
              <a:t>n</a:t>
            </a:r>
            <a:r>
              <a:rPr lang="zh-CN" altLang="en-US" sz="2800" b="1">
                <a:latin typeface="Tahoma" panose="020B0604030504040204" pitchFamily="34" charset="0"/>
                <a:ea typeface="黑体" panose="02010609060101010101" pitchFamily="49" charset="-122"/>
              </a:rPr>
              <a:t>的奇偶分成两组：</a:t>
            </a:r>
          </a:p>
        </p:txBody>
      </p:sp>
      <p:sp>
        <p:nvSpPr>
          <p:cNvPr id="18452" name="文本框 18451">
            <a:extLst>
              <a:ext uri="{FF2B5EF4-FFF2-40B4-BE49-F238E27FC236}">
                <a16:creationId xmlns:a16="http://schemas.microsoft.com/office/drawing/2014/main" id="{81483B11-2ABF-8140-8A8D-8E84DBDAE6D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14400" y="3810000"/>
            <a:ext cx="7924800" cy="476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90000"/>
              </a:lnSpc>
              <a:spcBef>
                <a:spcPct val="20000"/>
              </a:spcBef>
              <a:buClr>
                <a:schemeClr val="tx2"/>
              </a:buClr>
              <a:buSzPct val="90000"/>
              <a:buFont typeface="Symbol" pitchFamily="2" charset="2"/>
              <a:buNone/>
            </a:pPr>
            <a:r>
              <a:rPr lang="en-US" altLang="zh-CN" sz="2800" b="1">
                <a:latin typeface="Tahoma" panose="020B0604030504040204" pitchFamily="34" charset="0"/>
                <a:ea typeface="黑体" panose="02010609060101010101" pitchFamily="49" charset="-122"/>
              </a:rPr>
              <a:t>N</a:t>
            </a:r>
            <a:r>
              <a:rPr lang="zh-CN" altLang="en-US" sz="2800" b="1">
                <a:latin typeface="Tahoma" panose="020B0604030504040204" pitchFamily="34" charset="0"/>
                <a:ea typeface="黑体" panose="02010609060101010101" pitchFamily="49" charset="-122"/>
              </a:rPr>
              <a:t>为</a:t>
            </a:r>
            <a:r>
              <a:rPr lang="en-US" altLang="zh-CN" sz="2800" b="1">
                <a:latin typeface="Tahoma" panose="020B0604030504040204" pitchFamily="34" charset="0"/>
                <a:ea typeface="黑体" panose="02010609060101010101" pitchFamily="49" charset="-122"/>
              </a:rPr>
              <a:t>2</a:t>
            </a:r>
            <a:r>
              <a:rPr lang="zh-CN" altLang="en-US" sz="2800" b="1">
                <a:latin typeface="Tahoma" panose="020B0604030504040204" pitchFamily="34" charset="0"/>
                <a:ea typeface="黑体" panose="02010609060101010101" pitchFamily="49" charset="-122"/>
              </a:rPr>
              <a:t>的整数幂的</a:t>
            </a:r>
            <a:r>
              <a:rPr lang="en-US" altLang="zh-CN" sz="2800" b="1">
                <a:latin typeface="Tahoma" panose="020B0604030504040204" pitchFamily="34" charset="0"/>
                <a:ea typeface="黑体" panose="02010609060101010101" pitchFamily="49" charset="-122"/>
              </a:rPr>
              <a:t>FFT</a:t>
            </a:r>
            <a:r>
              <a:rPr lang="zh-CN" altLang="en-US" sz="2800" b="1">
                <a:latin typeface="Tahoma" panose="020B0604030504040204" pitchFamily="34" charset="0"/>
                <a:ea typeface="黑体" panose="02010609060101010101" pitchFamily="49" charset="-122"/>
              </a:rPr>
              <a:t>算法称</a:t>
            </a:r>
            <a:r>
              <a:rPr lang="zh-CN" altLang="en-US" sz="2800" b="1">
                <a:solidFill>
                  <a:srgbClr val="FF0000"/>
                </a:solidFill>
                <a:latin typeface="Tahoma" panose="020B0604030504040204" pitchFamily="34" charset="0"/>
                <a:ea typeface="黑体" panose="02010609060101010101" pitchFamily="49" charset="-122"/>
              </a:rPr>
              <a:t>基</a:t>
            </a:r>
            <a:r>
              <a:rPr lang="en-US" altLang="zh-CN" sz="2800" b="1">
                <a:solidFill>
                  <a:srgbClr val="FF0000"/>
                </a:solidFill>
                <a:latin typeface="Tahoma" panose="020B0604030504040204" pitchFamily="34" charset="0"/>
                <a:ea typeface="黑体" panose="02010609060101010101" pitchFamily="49" charset="-122"/>
              </a:rPr>
              <a:t>-2FFT</a:t>
            </a:r>
            <a:r>
              <a:rPr lang="zh-CN" altLang="en-US" sz="2800" b="1">
                <a:solidFill>
                  <a:srgbClr val="FF0000"/>
                </a:solidFill>
                <a:latin typeface="Tahoma" panose="020B0604030504040204" pitchFamily="34" charset="0"/>
                <a:ea typeface="黑体" panose="02010609060101010101" pitchFamily="49" charset="-122"/>
              </a:rPr>
              <a:t>算法</a:t>
            </a:r>
            <a:r>
              <a:rPr lang="zh-CN" altLang="en-US" sz="2800" b="1">
                <a:latin typeface="Tahoma" panose="020B0604030504040204" pitchFamily="34" charset="0"/>
                <a:ea typeface="黑体" panose="02010609060101010101" pitchFamily="49" charset="-122"/>
              </a:rPr>
              <a:t>。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45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45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45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 nodeType="clickPar">
                      <p:stCondLst>
                        <p:cond delay="indefinite"/>
                      </p:stCondLst>
                      <p:childTnLst>
                        <p:par>
                          <p:cTn id="1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4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 nodeType="clickPar">
                      <p:stCondLst>
                        <p:cond delay="indefinite"/>
                      </p:stCondLst>
                      <p:childTnLst>
                        <p:par>
                          <p:cTn id="2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4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 nodeType="clickPar">
                      <p:stCondLst>
                        <p:cond delay="indefinite"/>
                      </p:stCondLst>
                      <p:childTnLst>
                        <p:par>
                          <p:cTn id="2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184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450" grpId="0" build="p"/>
      <p:bldP spid="18451" grpId="0"/>
      <p:bldP spid="18452" grpId="0"/>
    </p:bldLst>
  </p:timing>
</p:sld>
</file>

<file path=ppt/theme/theme1.xml><?xml version="1.0" encoding="utf-8"?>
<a:theme xmlns:a="http://schemas.openxmlformats.org/drawingml/2006/main" name="Profile">
  <a:themeElements>
    <a:clrScheme name="">
      <a:dk1>
        <a:srgbClr val="000000"/>
      </a:dk1>
      <a:lt1>
        <a:srgbClr val="FFFFFF"/>
      </a:lt1>
      <a:dk2>
        <a:srgbClr val="000000"/>
      </a:dk2>
      <a:lt2>
        <a:srgbClr val="DDDDDD"/>
      </a:lt2>
      <a:accent1>
        <a:srgbClr val="00CC00"/>
      </a:accent1>
      <a:accent2>
        <a:srgbClr val="FD521D"/>
      </a:accent2>
      <a:accent3>
        <a:srgbClr val="FFFFFF"/>
      </a:accent3>
      <a:accent4>
        <a:srgbClr val="000000"/>
      </a:accent4>
      <a:accent5>
        <a:srgbClr val="AAE2AA"/>
      </a:accent5>
      <a:accent6>
        <a:srgbClr val="E34919"/>
      </a:accent6>
      <a:hlink>
        <a:srgbClr val="FF00FF"/>
      </a:hlink>
      <a:folHlink>
        <a:srgbClr val="003366"/>
      </a:folHlink>
    </a:clrScheme>
    <a:fontScheme name="">
      <a:majorFont>
        <a:latin typeface="Verdana"/>
        <a:ea typeface="黑体"/>
        <a:cs typeface=""/>
      </a:majorFont>
      <a:minorFont>
        <a:latin typeface="Verdana"/>
        <a:ea typeface="黑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>
    <a:extraClrScheme>
      <a:clrScheme name="Profile 1">
        <a:dk1>
          <a:srgbClr val="A50021"/>
        </a:dk1>
        <a:lt1>
          <a:srgbClr val="FFFFFF"/>
        </a:lt1>
        <a:dk2>
          <a:srgbClr val="800000"/>
        </a:dk2>
        <a:lt2>
          <a:srgbClr val="FFFFFF"/>
        </a:lt2>
        <a:accent1>
          <a:srgbClr val="FF9900"/>
        </a:accent1>
        <a:accent2>
          <a:srgbClr val="FF3300"/>
        </a:accent2>
        <a:accent3>
          <a:srgbClr val="C0AAAA"/>
        </a:accent3>
        <a:accent4>
          <a:srgbClr val="DADADA"/>
        </a:accent4>
        <a:accent5>
          <a:srgbClr val="FFCAAA"/>
        </a:accent5>
        <a:accent6>
          <a:srgbClr val="E72D00"/>
        </a:accent6>
        <a:hlink>
          <a:srgbClr val="FFFFCC"/>
        </a:hlink>
        <a:folHlink>
          <a:srgbClr val="FFCC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rofile 2">
        <a:dk1>
          <a:srgbClr val="3C001E"/>
        </a:dk1>
        <a:lt1>
          <a:srgbClr val="FFFFFF"/>
        </a:lt1>
        <a:dk2>
          <a:srgbClr val="51072E"/>
        </a:dk2>
        <a:lt2>
          <a:srgbClr val="FFFFFF"/>
        </a:lt2>
        <a:accent1>
          <a:srgbClr val="89A38F"/>
        </a:accent1>
        <a:accent2>
          <a:srgbClr val="666699"/>
        </a:accent2>
        <a:accent3>
          <a:srgbClr val="B3AAAD"/>
        </a:accent3>
        <a:accent4>
          <a:srgbClr val="DADADA"/>
        </a:accent4>
        <a:accent5>
          <a:srgbClr val="C4CEC6"/>
        </a:accent5>
        <a:accent6>
          <a:srgbClr val="5C5C8A"/>
        </a:accent6>
        <a:hlink>
          <a:srgbClr val="808000"/>
        </a:hlink>
        <a:folHlink>
          <a:srgbClr val="666633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rofile 3">
        <a:dk1>
          <a:srgbClr val="333333"/>
        </a:dk1>
        <a:lt1>
          <a:srgbClr val="FFFFFF"/>
        </a:lt1>
        <a:dk2>
          <a:srgbClr val="000000"/>
        </a:dk2>
        <a:lt2>
          <a:srgbClr val="FFFFFF"/>
        </a:lt2>
        <a:accent1>
          <a:srgbClr val="3399FF"/>
        </a:accent1>
        <a:accent2>
          <a:srgbClr val="CC0000"/>
        </a:accent2>
        <a:accent3>
          <a:srgbClr val="AAAAAA"/>
        </a:accent3>
        <a:accent4>
          <a:srgbClr val="DADADA"/>
        </a:accent4>
        <a:accent5>
          <a:srgbClr val="ADCAFF"/>
        </a:accent5>
        <a:accent6>
          <a:srgbClr val="B90000"/>
        </a:accent6>
        <a:hlink>
          <a:srgbClr val="666699"/>
        </a:hlink>
        <a:folHlink>
          <a:srgbClr val="6600CC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rofile 4">
        <a:dk1>
          <a:srgbClr val="4B3D1B"/>
        </a:dk1>
        <a:lt1>
          <a:srgbClr val="FFFFFF"/>
        </a:lt1>
        <a:dk2>
          <a:srgbClr val="330000"/>
        </a:dk2>
        <a:lt2>
          <a:srgbClr val="FFFFFF"/>
        </a:lt2>
        <a:accent1>
          <a:srgbClr val="CC9900"/>
        </a:accent1>
        <a:accent2>
          <a:srgbClr val="CC6600"/>
        </a:accent2>
        <a:accent3>
          <a:srgbClr val="ADAAAA"/>
        </a:accent3>
        <a:accent4>
          <a:srgbClr val="DADADA"/>
        </a:accent4>
        <a:accent5>
          <a:srgbClr val="E2CAAA"/>
        </a:accent5>
        <a:accent6>
          <a:srgbClr val="B95C00"/>
        </a:accent6>
        <a:hlink>
          <a:srgbClr val="666699"/>
        </a:hlink>
        <a:folHlink>
          <a:srgbClr val="CCCC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rofile 5">
        <a:dk1>
          <a:srgbClr val="006666"/>
        </a:dk1>
        <a:lt1>
          <a:srgbClr val="FFFFFF"/>
        </a:lt1>
        <a:dk2>
          <a:srgbClr val="003366"/>
        </a:dk2>
        <a:lt2>
          <a:srgbClr val="FFFFFF"/>
        </a:lt2>
        <a:accent1>
          <a:srgbClr val="0099CC"/>
        </a:accent1>
        <a:accent2>
          <a:srgbClr val="6666FF"/>
        </a:accent2>
        <a:accent3>
          <a:srgbClr val="AAADB8"/>
        </a:accent3>
        <a:accent4>
          <a:srgbClr val="DADADA"/>
        </a:accent4>
        <a:accent5>
          <a:srgbClr val="AACAE2"/>
        </a:accent5>
        <a:accent6>
          <a:srgbClr val="5C5CE7"/>
        </a:accent6>
        <a:hlink>
          <a:srgbClr val="FFFFCC"/>
        </a:hlink>
        <a:folHlink>
          <a:srgbClr val="FFCC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rofile 6">
        <a:dk1>
          <a:srgbClr val="003366"/>
        </a:dk1>
        <a:lt1>
          <a:srgbClr val="FFFFFF"/>
        </a:lt1>
        <a:dk2>
          <a:srgbClr val="006666"/>
        </a:dk2>
        <a:lt2>
          <a:srgbClr val="FFFFFF"/>
        </a:lt2>
        <a:accent1>
          <a:srgbClr val="6699FF"/>
        </a:accent1>
        <a:accent2>
          <a:srgbClr val="00CCFF"/>
        </a:accent2>
        <a:accent3>
          <a:srgbClr val="AAB8B8"/>
        </a:accent3>
        <a:accent4>
          <a:srgbClr val="DADADA"/>
        </a:accent4>
        <a:accent5>
          <a:srgbClr val="B8CAFF"/>
        </a:accent5>
        <a:accent6>
          <a:srgbClr val="00B9E7"/>
        </a:accent6>
        <a:hlink>
          <a:srgbClr val="FFFFCC"/>
        </a:hlink>
        <a:folHlink>
          <a:srgbClr val="33CCCC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rofile 7">
        <a:dk1>
          <a:srgbClr val="000000"/>
        </a:dk1>
        <a:lt1>
          <a:srgbClr val="619CB1"/>
        </a:lt1>
        <a:dk2>
          <a:srgbClr val="FFFFFF"/>
        </a:dk2>
        <a:lt2>
          <a:srgbClr val="4E899E"/>
        </a:lt2>
        <a:accent1>
          <a:srgbClr val="FFCC00"/>
        </a:accent1>
        <a:accent2>
          <a:srgbClr val="B6523E"/>
        </a:accent2>
        <a:accent3>
          <a:srgbClr val="B7CBD5"/>
        </a:accent3>
        <a:accent4>
          <a:srgbClr val="000000"/>
        </a:accent4>
        <a:accent5>
          <a:srgbClr val="FFE2AA"/>
        </a:accent5>
        <a:accent6>
          <a:srgbClr val="A54937"/>
        </a:accent6>
        <a:hlink>
          <a:srgbClr val="99CC00"/>
        </a:hlink>
        <a:folHlink>
          <a:srgbClr val="66669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ofile 8">
        <a:dk1>
          <a:srgbClr val="598600"/>
        </a:dk1>
        <a:lt1>
          <a:srgbClr val="FFFFFF"/>
        </a:lt1>
        <a:dk2>
          <a:srgbClr val="336600"/>
        </a:dk2>
        <a:lt2>
          <a:srgbClr val="FFFFFF"/>
        </a:lt2>
        <a:accent1>
          <a:srgbClr val="33CC33"/>
        </a:accent1>
        <a:accent2>
          <a:srgbClr val="99CC00"/>
        </a:accent2>
        <a:accent3>
          <a:srgbClr val="ADB8AA"/>
        </a:accent3>
        <a:accent4>
          <a:srgbClr val="DADADA"/>
        </a:accent4>
        <a:accent5>
          <a:srgbClr val="ADE2AD"/>
        </a:accent5>
        <a:accent6>
          <a:srgbClr val="8AB900"/>
        </a:accent6>
        <a:hlink>
          <a:srgbClr val="FFCC00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rofile 9">
        <a:dk1>
          <a:srgbClr val="000000"/>
        </a:dk1>
        <a:lt1>
          <a:srgbClr val="FFFFFF"/>
        </a:lt1>
        <a:dk2>
          <a:srgbClr val="000000"/>
        </a:dk2>
        <a:lt2>
          <a:srgbClr val="DDDDDD"/>
        </a:lt2>
        <a:accent1>
          <a:srgbClr val="A3B2C1"/>
        </a:accent1>
        <a:accent2>
          <a:srgbClr val="CC0000"/>
        </a:accent2>
        <a:accent3>
          <a:srgbClr val="FFFFFF"/>
        </a:accent3>
        <a:accent4>
          <a:srgbClr val="000000"/>
        </a:accent4>
        <a:accent5>
          <a:srgbClr val="CED5DD"/>
        </a:accent5>
        <a:accent6>
          <a:srgbClr val="B90000"/>
        </a:accent6>
        <a:hlink>
          <a:srgbClr val="336699"/>
        </a:hlink>
        <a:folHlink>
          <a:srgbClr val="0033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ofile 10">
        <a:dk1>
          <a:srgbClr val="000000"/>
        </a:dk1>
        <a:lt1>
          <a:srgbClr val="FFFFFF"/>
        </a:lt1>
        <a:dk2>
          <a:srgbClr val="FF00FF"/>
        </a:dk2>
        <a:lt2>
          <a:srgbClr val="DDDDDD"/>
        </a:lt2>
        <a:accent1>
          <a:srgbClr val="A3B2C1"/>
        </a:accent1>
        <a:accent2>
          <a:srgbClr val="CC0000"/>
        </a:accent2>
        <a:accent3>
          <a:srgbClr val="FFFFFF"/>
        </a:accent3>
        <a:accent4>
          <a:srgbClr val="000000"/>
        </a:accent4>
        <a:accent5>
          <a:srgbClr val="CED5DD"/>
        </a:accent5>
        <a:accent6>
          <a:srgbClr val="B90000"/>
        </a:accent6>
        <a:hlink>
          <a:srgbClr val="336699"/>
        </a:hlink>
        <a:folHlink>
          <a:srgbClr val="0033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ofile 11">
        <a:dk1>
          <a:srgbClr val="000000"/>
        </a:dk1>
        <a:lt1>
          <a:srgbClr val="FFFFFF"/>
        </a:lt1>
        <a:dk2>
          <a:srgbClr val="000000"/>
        </a:dk2>
        <a:lt2>
          <a:srgbClr val="DDDDDD"/>
        </a:lt2>
        <a:accent1>
          <a:srgbClr val="A3B2C1"/>
        </a:accent1>
        <a:accent2>
          <a:srgbClr val="CC0000"/>
        </a:accent2>
        <a:accent3>
          <a:srgbClr val="FFFFFF"/>
        </a:accent3>
        <a:accent4>
          <a:srgbClr val="000000"/>
        </a:accent4>
        <a:accent5>
          <a:srgbClr val="CED5DD"/>
        </a:accent5>
        <a:accent6>
          <a:srgbClr val="B90000"/>
        </a:accent6>
        <a:hlink>
          <a:srgbClr val="FF00FF"/>
        </a:hlink>
        <a:folHlink>
          <a:srgbClr val="003366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4第四章_快速傅里叶变换(FFT)2020" id="{4A063051-4CF6-CB4F-BD7E-4CD5B559DC54}" vid="{AE7EAE7B-0F94-1440-A692-64FFFA37F1B5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7"/>
      </a:accent6>
      <a:hlink>
        <a:srgbClr val="CCCCFF"/>
      </a:hlink>
      <a:folHlink>
        <a:srgbClr val="B2B2B2"/>
      </a:folHlink>
    </a:clrScheme>
    <a:fontScheme name="Cambria-Calibri">
      <a:majorFont>
        <a:latin typeface="Cambria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明朝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2007-2010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atMod val="350000"/>
                <a:shade val="99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Profile</Template>
  <TotalTime>4322</TotalTime>
  <Pages>0</Pages>
  <Words>3778</Words>
  <Characters>0</Characters>
  <Application>Microsoft Macintosh PowerPoint</Application>
  <DocSecurity>0</DocSecurity>
  <PresentationFormat>全屏显示(4:3)</PresentationFormat>
  <Lines>0</Lines>
  <Paragraphs>393</Paragraphs>
  <Slides>69</Slides>
  <Notes>25</Notes>
  <HiddenSlides>0</HiddenSlides>
  <MMClips>0</MMClips>
  <ScaleCrop>false</ScaleCrop>
  <HeadingPairs>
    <vt:vector size="8" baseType="variant">
      <vt:variant>
        <vt:lpstr>已用的字体</vt:lpstr>
      </vt:variant>
      <vt:variant>
        <vt:i4>12</vt:i4>
      </vt:variant>
      <vt:variant>
        <vt:lpstr>主题</vt:lpstr>
      </vt:variant>
      <vt:variant>
        <vt:i4>1</vt:i4>
      </vt:variant>
      <vt:variant>
        <vt:lpstr>嵌入 OLE 服务器</vt:lpstr>
      </vt:variant>
      <vt:variant>
        <vt:i4>4</vt:i4>
      </vt:variant>
      <vt:variant>
        <vt:lpstr>幻灯片标题</vt:lpstr>
      </vt:variant>
      <vt:variant>
        <vt:i4>69</vt:i4>
      </vt:variant>
    </vt:vector>
  </HeadingPairs>
  <TitlesOfParts>
    <vt:vector size="86" baseType="lpstr">
      <vt:lpstr>黑体</vt:lpstr>
      <vt:lpstr>华文中宋</vt:lpstr>
      <vt:lpstr>隶书</vt:lpstr>
      <vt:lpstr>宋体</vt:lpstr>
      <vt:lpstr>Arial</vt:lpstr>
      <vt:lpstr>Calibri</vt:lpstr>
      <vt:lpstr>Courier New</vt:lpstr>
      <vt:lpstr>Symbol</vt:lpstr>
      <vt:lpstr>Tahoma</vt:lpstr>
      <vt:lpstr>Times New Roman</vt:lpstr>
      <vt:lpstr>Verdana</vt:lpstr>
      <vt:lpstr>Wingdings</vt:lpstr>
      <vt:lpstr>Profile</vt:lpstr>
      <vt:lpstr>Equation.3</vt:lpstr>
      <vt:lpstr>Equation.DSMT4</vt:lpstr>
      <vt:lpstr>Visio.Drawing.4</vt:lpstr>
      <vt:lpstr>Equation.KSEE3</vt:lpstr>
      <vt:lpstr>第四章 快速傅里叶变换 （FFT）</vt:lpstr>
      <vt:lpstr>主要内容</vt:lpstr>
      <vt:lpstr>§4.1  引言</vt:lpstr>
      <vt:lpstr>PowerPoint 演示文稿</vt:lpstr>
      <vt:lpstr>§4.2 直接计算DFT的问题及改进途径</vt:lpstr>
      <vt:lpstr>PowerPoint 演示文稿</vt:lpstr>
      <vt:lpstr>3、降低DFT运算量的考虑</vt:lpstr>
      <vt:lpstr>PowerPoint 演示文稿</vt:lpstr>
      <vt:lpstr>§4.3 按时间抽取（DIT）的FFT算法</vt:lpstr>
      <vt:lpstr>将N点DFT定义式分解为两个长度为N/2的DFT</vt:lpstr>
      <vt:lpstr>PowerPoint 演示文稿</vt:lpstr>
      <vt:lpstr>PowerPoint 演示文稿</vt:lpstr>
      <vt:lpstr>用“蝶形结”表示上面运算的分解  </vt:lpstr>
      <vt:lpstr>PowerPoint 演示文稿</vt:lpstr>
      <vt:lpstr>PowerPoint 演示文稿</vt:lpstr>
      <vt:lpstr>PowerPoint 演示文稿</vt:lpstr>
      <vt:lpstr>N点DFT分解为四个N/4点的DFT</vt:lpstr>
      <vt:lpstr> 类似进一步分解</vt:lpstr>
      <vt:lpstr>PowerPoint 演示文稿</vt:lpstr>
      <vt:lpstr>PowerPoint 演示文稿</vt:lpstr>
      <vt:lpstr>FFT运算量与运算特点 </vt:lpstr>
      <vt:lpstr>PowerPoint 演示文稿</vt:lpstr>
      <vt:lpstr>PowerPoint 演示文稿</vt:lpstr>
      <vt:lpstr>按时间抽取FFT蝶形运算特点 </vt:lpstr>
      <vt:lpstr>PowerPoint 演示文稿</vt:lpstr>
      <vt:lpstr>PowerPoint 演示文稿</vt:lpstr>
      <vt:lpstr>PowerPoint 演示文稿</vt:lpstr>
      <vt:lpstr>DIT FFT中最主要的蝶形运算实现</vt:lpstr>
      <vt:lpstr>PowerPoint 演示文稿</vt:lpstr>
      <vt:lpstr>四、FFT算法中的3个概念  （1）“级”概念</vt:lpstr>
      <vt:lpstr>（2）“组”概念</vt:lpstr>
      <vt:lpstr>(3)     因子的分布</vt:lpstr>
      <vt:lpstr>DIT算法的其他形式流图</vt:lpstr>
      <vt:lpstr>PowerPoint 演示文稿</vt:lpstr>
      <vt:lpstr>PowerPoint 演示文稿</vt:lpstr>
      <vt:lpstr>§4.4 按频率抽取（DIF）的FFT算法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二、按频率抽取FFT蝶形运算特点</vt:lpstr>
      <vt:lpstr>PowerPoint 演示文稿</vt:lpstr>
      <vt:lpstr>PowerPoint 演示文稿</vt:lpstr>
      <vt:lpstr>PowerPoint 演示文稿</vt:lpstr>
      <vt:lpstr>§4.5  IDFT的FFT算法 （FFT应用一） </vt:lpstr>
      <vt:lpstr>PowerPoint 演示文稿</vt:lpstr>
      <vt:lpstr>§4.6 线性调频Z变换（Chirp-Z变换）算法  （FFT应用二）</vt:lpstr>
      <vt:lpstr>PowerPoint 演示文稿</vt:lpstr>
      <vt:lpstr>PowerPoint 演示文稿</vt:lpstr>
      <vt:lpstr>§4.7  线性卷积的FFT算法 （FFT应用三）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2、重叠保留法</vt:lpstr>
      <vt:lpstr>PowerPoint 演示文稿</vt:lpstr>
      <vt:lpstr>PowerPoint 演示文稿</vt:lpstr>
      <vt:lpstr>PowerPoint 演示文稿</vt:lpstr>
      <vt:lpstr>PowerPoint 演示文稿</vt:lpstr>
      <vt:lpstr>二、线性相关的FFT算法</vt:lpstr>
    </vt:vector>
  </TitlesOfParts>
  <Manager/>
  <Company/>
  <LinksUpToDate>false</LinksUpToDate>
  <CharactersWithSpaces>0</CharactersWithSpaces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第四章 快速傅里叶变换 （FFT）</dc:title>
  <dc:subject/>
  <dc:creator>陈从颜</dc:creator>
  <cp:keywords/>
  <dc:description/>
  <cp:lastModifiedBy>陈从颜</cp:lastModifiedBy>
  <cp:revision>4</cp:revision>
  <dcterms:created xsi:type="dcterms:W3CDTF">2020-11-16T03:06:11Z</dcterms:created>
  <dcterms:modified xsi:type="dcterms:W3CDTF">2021-11-11T05:28:47Z</dcterms:modified>
  <cp:category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2052-10.1.0.6877</vt:lpwstr>
  </property>
</Properties>
</file>

<file path=docProps/thumbnail.jpeg>
</file>